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72" r:id="rId5"/>
    <p:sldId id="259" r:id="rId6"/>
    <p:sldId id="268" r:id="rId7"/>
    <p:sldId id="269" r:id="rId8"/>
    <p:sldId id="267" r:id="rId9"/>
    <p:sldId id="270" r:id="rId10"/>
    <p:sldId id="271" r:id="rId11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AAAF"/>
    <a:srgbClr val="7EBE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24" autoAdjust="0"/>
    <p:restoredTop sz="86409" autoAdjust="0"/>
  </p:normalViewPr>
  <p:slideViewPr>
    <p:cSldViewPr snapToGrid="0" snapToObjects="1">
      <p:cViewPr>
        <p:scale>
          <a:sx n="100" d="100"/>
          <a:sy n="100" d="100"/>
        </p:scale>
        <p:origin x="-1164" y="-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55E2EE-8B14-A642-BCAC-5396531BCB8E}" type="doc">
      <dgm:prSet loTypeId="urn:microsoft.com/office/officeart/2005/8/layout/hierarchy2" loCatId="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E04A22FC-CDB6-9145-9C73-71B4186B32FA}">
      <dgm:prSet phldrT="[Texto]" custT="1"/>
      <dgm:spPr/>
      <dgm:t>
        <a:bodyPr/>
        <a:lstStyle/>
        <a:p>
          <a:r>
            <a:rPr lang="es-ES" sz="2000" dirty="0" smtClean="0">
              <a:latin typeface="Verdana"/>
              <a:cs typeface="Verdana"/>
            </a:rPr>
            <a:t>Nivel 1</a:t>
          </a:r>
          <a:endParaRPr lang="es-ES" sz="2000" dirty="0">
            <a:latin typeface="Verdana"/>
            <a:cs typeface="Verdana"/>
          </a:endParaRPr>
        </a:p>
      </dgm:t>
    </dgm:pt>
    <dgm:pt modelId="{851ECCD3-E1A6-8D46-ADFB-729E33E15B79}" type="parTrans" cxnId="{9DDC601D-768A-B448-A770-0243AD71BA8B}">
      <dgm:prSet/>
      <dgm:spPr/>
      <dgm:t>
        <a:bodyPr/>
        <a:lstStyle/>
        <a:p>
          <a:endParaRPr lang="es-ES"/>
        </a:p>
      </dgm:t>
    </dgm:pt>
    <dgm:pt modelId="{972FF5BB-CE9C-534F-A7BC-D4D03F6805DB}" type="sibTrans" cxnId="{9DDC601D-768A-B448-A770-0243AD71BA8B}">
      <dgm:prSet/>
      <dgm:spPr/>
      <dgm:t>
        <a:bodyPr/>
        <a:lstStyle/>
        <a:p>
          <a:endParaRPr lang="es-ES"/>
        </a:p>
      </dgm:t>
    </dgm:pt>
    <dgm:pt modelId="{F6FC3DEF-71E5-944E-BAA5-E9F289F856B7}">
      <dgm:prSet phldrT="[Texto]" custT="1"/>
      <dgm:spPr/>
      <dgm:t>
        <a:bodyPr/>
        <a:lstStyle/>
        <a:p>
          <a:r>
            <a:rPr lang="es-ES" sz="2000" dirty="0" smtClean="0">
              <a:latin typeface="Verdana"/>
              <a:cs typeface="Verdana"/>
            </a:rPr>
            <a:t>Nivel 2</a:t>
          </a:r>
          <a:endParaRPr lang="es-ES" sz="2000" dirty="0">
            <a:latin typeface="Verdana"/>
            <a:cs typeface="Verdana"/>
          </a:endParaRPr>
        </a:p>
      </dgm:t>
    </dgm:pt>
    <dgm:pt modelId="{26142C1B-852E-964D-8DDF-29334055A0DE}" type="parTrans" cxnId="{C72D3C38-EAB9-1E4C-869F-12A7A05D8EF6}">
      <dgm:prSet/>
      <dgm:spPr/>
      <dgm:t>
        <a:bodyPr/>
        <a:lstStyle/>
        <a:p>
          <a:endParaRPr lang="es-ES"/>
        </a:p>
      </dgm:t>
    </dgm:pt>
    <dgm:pt modelId="{3E0BF192-6892-A249-AE4C-216A1164CFD8}" type="sibTrans" cxnId="{C72D3C38-EAB9-1E4C-869F-12A7A05D8EF6}">
      <dgm:prSet/>
      <dgm:spPr/>
      <dgm:t>
        <a:bodyPr/>
        <a:lstStyle/>
        <a:p>
          <a:endParaRPr lang="es-ES"/>
        </a:p>
      </dgm:t>
    </dgm:pt>
    <dgm:pt modelId="{7DF958D2-1A30-9C4C-8644-E85D65E4112E}">
      <dgm:prSet phldrT="[Texto]" custT="1"/>
      <dgm:spPr/>
      <dgm:t>
        <a:bodyPr/>
        <a:lstStyle/>
        <a:p>
          <a:r>
            <a:rPr lang="es-ES" sz="2000" dirty="0" smtClean="0">
              <a:latin typeface="Verdana"/>
              <a:cs typeface="Verdana"/>
            </a:rPr>
            <a:t>Nivel 3</a:t>
          </a:r>
          <a:endParaRPr lang="es-ES" sz="2000" dirty="0">
            <a:latin typeface="Verdana"/>
            <a:cs typeface="Verdana"/>
          </a:endParaRPr>
        </a:p>
      </dgm:t>
    </dgm:pt>
    <dgm:pt modelId="{831D368C-5BD8-0840-86CD-751EC24D5695}" type="parTrans" cxnId="{773916DC-3FE7-D249-BB0D-00ADA4F6E147}">
      <dgm:prSet/>
      <dgm:spPr/>
      <dgm:t>
        <a:bodyPr/>
        <a:lstStyle/>
        <a:p>
          <a:endParaRPr lang="es-ES"/>
        </a:p>
      </dgm:t>
    </dgm:pt>
    <dgm:pt modelId="{ACFE0371-B00A-2A40-BCB7-436C8AEA39B5}" type="sibTrans" cxnId="{773916DC-3FE7-D249-BB0D-00ADA4F6E147}">
      <dgm:prSet/>
      <dgm:spPr/>
      <dgm:t>
        <a:bodyPr/>
        <a:lstStyle/>
        <a:p>
          <a:endParaRPr lang="es-ES"/>
        </a:p>
      </dgm:t>
    </dgm:pt>
    <dgm:pt modelId="{47388BD4-DA24-E04B-AA5C-516CF1F413F4}">
      <dgm:prSet phldrT="[Texto]" custT="1"/>
      <dgm:spPr/>
      <dgm:t>
        <a:bodyPr/>
        <a:lstStyle/>
        <a:p>
          <a:r>
            <a:rPr lang="es-ES" sz="2000" dirty="0" smtClean="0">
              <a:latin typeface="Verdana"/>
              <a:cs typeface="Verdana"/>
            </a:rPr>
            <a:t>Nivel 3</a:t>
          </a:r>
          <a:endParaRPr lang="es-ES" sz="2000" dirty="0">
            <a:latin typeface="Verdana"/>
            <a:cs typeface="Verdana"/>
          </a:endParaRPr>
        </a:p>
      </dgm:t>
    </dgm:pt>
    <dgm:pt modelId="{33EBA164-FD17-B341-B929-30DCCF3FC77A}" type="parTrans" cxnId="{0AB2045B-2570-5E4A-AB43-69CA555FBE51}">
      <dgm:prSet/>
      <dgm:spPr/>
      <dgm:t>
        <a:bodyPr/>
        <a:lstStyle/>
        <a:p>
          <a:endParaRPr lang="es-ES"/>
        </a:p>
      </dgm:t>
    </dgm:pt>
    <dgm:pt modelId="{FDC46110-9FE3-074C-9224-085372297FC5}" type="sibTrans" cxnId="{0AB2045B-2570-5E4A-AB43-69CA555FBE51}">
      <dgm:prSet/>
      <dgm:spPr/>
      <dgm:t>
        <a:bodyPr/>
        <a:lstStyle/>
        <a:p>
          <a:endParaRPr lang="es-ES"/>
        </a:p>
      </dgm:t>
    </dgm:pt>
    <dgm:pt modelId="{49929DE6-AB0C-BC4D-A25E-18688C00961A}">
      <dgm:prSet phldrT="[Texto]" custT="1"/>
      <dgm:spPr/>
      <dgm:t>
        <a:bodyPr/>
        <a:lstStyle/>
        <a:p>
          <a:r>
            <a:rPr lang="es-ES" sz="2000" dirty="0" smtClean="0">
              <a:latin typeface="Verdana"/>
              <a:cs typeface="Verdana"/>
            </a:rPr>
            <a:t>Nivel 2</a:t>
          </a:r>
          <a:endParaRPr lang="es-ES" sz="2000" dirty="0">
            <a:latin typeface="Verdana"/>
            <a:cs typeface="Verdana"/>
          </a:endParaRPr>
        </a:p>
      </dgm:t>
    </dgm:pt>
    <dgm:pt modelId="{3F92D592-5BC9-EC4C-A802-7F61101E5063}" type="parTrans" cxnId="{936797C3-CA45-2646-AA30-C3D450B09C80}">
      <dgm:prSet/>
      <dgm:spPr/>
      <dgm:t>
        <a:bodyPr/>
        <a:lstStyle/>
        <a:p>
          <a:endParaRPr lang="es-ES"/>
        </a:p>
      </dgm:t>
    </dgm:pt>
    <dgm:pt modelId="{33DB6B9F-9752-7543-988F-3D4DA26CBBAE}" type="sibTrans" cxnId="{936797C3-CA45-2646-AA30-C3D450B09C80}">
      <dgm:prSet/>
      <dgm:spPr/>
      <dgm:t>
        <a:bodyPr/>
        <a:lstStyle/>
        <a:p>
          <a:endParaRPr lang="es-ES"/>
        </a:p>
      </dgm:t>
    </dgm:pt>
    <dgm:pt modelId="{33C29905-F907-3540-9BB5-02B46B21548F}">
      <dgm:prSet phldrT="[Texto]" custT="1"/>
      <dgm:spPr/>
      <dgm:t>
        <a:bodyPr/>
        <a:lstStyle/>
        <a:p>
          <a:r>
            <a:rPr lang="es-ES" sz="2000" dirty="0" smtClean="0">
              <a:latin typeface="Verdana"/>
              <a:cs typeface="Verdana"/>
            </a:rPr>
            <a:t>Nivel 3</a:t>
          </a:r>
          <a:endParaRPr lang="es-ES" sz="2000" dirty="0">
            <a:latin typeface="Verdana"/>
            <a:cs typeface="Verdana"/>
          </a:endParaRPr>
        </a:p>
      </dgm:t>
    </dgm:pt>
    <dgm:pt modelId="{380D7F4B-2B1E-DF42-94EE-947B41A8F5DA}" type="parTrans" cxnId="{631A714E-F22A-8D47-BA62-22361D4010A3}">
      <dgm:prSet/>
      <dgm:spPr/>
      <dgm:t>
        <a:bodyPr/>
        <a:lstStyle/>
        <a:p>
          <a:endParaRPr lang="es-ES"/>
        </a:p>
      </dgm:t>
    </dgm:pt>
    <dgm:pt modelId="{0C49E1FB-BA39-8F48-8FB6-ACD872EAFBFC}" type="sibTrans" cxnId="{631A714E-F22A-8D47-BA62-22361D4010A3}">
      <dgm:prSet/>
      <dgm:spPr/>
      <dgm:t>
        <a:bodyPr/>
        <a:lstStyle/>
        <a:p>
          <a:endParaRPr lang="es-ES"/>
        </a:p>
      </dgm:t>
    </dgm:pt>
    <dgm:pt modelId="{8E5C136D-0556-2342-8F61-8B8A5B169593}" type="pres">
      <dgm:prSet presAssocID="{F255E2EE-8B14-A642-BCAC-5396531BCB8E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376AF0FD-B4E8-934C-8FE0-A2170656F0B1}" type="pres">
      <dgm:prSet presAssocID="{E04A22FC-CDB6-9145-9C73-71B4186B32FA}" presName="root1" presStyleCnt="0"/>
      <dgm:spPr/>
    </dgm:pt>
    <dgm:pt modelId="{95CD5C3F-242D-F444-A100-B039438BF2BE}" type="pres">
      <dgm:prSet presAssocID="{E04A22FC-CDB6-9145-9C73-71B4186B32FA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6BFCE2B-2E31-E244-AB5F-0FDB8831076F}" type="pres">
      <dgm:prSet presAssocID="{E04A22FC-CDB6-9145-9C73-71B4186B32FA}" presName="level2hierChild" presStyleCnt="0"/>
      <dgm:spPr/>
    </dgm:pt>
    <dgm:pt modelId="{17716CD9-C6B7-974C-97BB-971804E90CAA}" type="pres">
      <dgm:prSet presAssocID="{26142C1B-852E-964D-8DDF-29334055A0DE}" presName="conn2-1" presStyleLbl="parChTrans1D2" presStyleIdx="0" presStyleCnt="2"/>
      <dgm:spPr/>
      <dgm:t>
        <a:bodyPr/>
        <a:lstStyle/>
        <a:p>
          <a:endParaRPr lang="es-ES"/>
        </a:p>
      </dgm:t>
    </dgm:pt>
    <dgm:pt modelId="{FA04B5A1-568B-EC48-A199-2029F3A7D981}" type="pres">
      <dgm:prSet presAssocID="{26142C1B-852E-964D-8DDF-29334055A0DE}" presName="connTx" presStyleLbl="parChTrans1D2" presStyleIdx="0" presStyleCnt="2"/>
      <dgm:spPr/>
      <dgm:t>
        <a:bodyPr/>
        <a:lstStyle/>
        <a:p>
          <a:endParaRPr lang="es-ES"/>
        </a:p>
      </dgm:t>
    </dgm:pt>
    <dgm:pt modelId="{16CCCB9B-EC69-0B40-A769-64F7897943F5}" type="pres">
      <dgm:prSet presAssocID="{F6FC3DEF-71E5-944E-BAA5-E9F289F856B7}" presName="root2" presStyleCnt="0"/>
      <dgm:spPr/>
    </dgm:pt>
    <dgm:pt modelId="{512240B1-9DA1-B74C-AF42-2DEB494B2E52}" type="pres">
      <dgm:prSet presAssocID="{F6FC3DEF-71E5-944E-BAA5-E9F289F856B7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12FCCE1-A88C-E246-87C9-A145533D9B0D}" type="pres">
      <dgm:prSet presAssocID="{F6FC3DEF-71E5-944E-BAA5-E9F289F856B7}" presName="level3hierChild" presStyleCnt="0"/>
      <dgm:spPr/>
    </dgm:pt>
    <dgm:pt modelId="{FFF0A371-9BF4-E842-939E-A332E0017441}" type="pres">
      <dgm:prSet presAssocID="{831D368C-5BD8-0840-86CD-751EC24D5695}" presName="conn2-1" presStyleLbl="parChTrans1D3" presStyleIdx="0" presStyleCnt="3"/>
      <dgm:spPr/>
      <dgm:t>
        <a:bodyPr/>
        <a:lstStyle/>
        <a:p>
          <a:endParaRPr lang="es-ES"/>
        </a:p>
      </dgm:t>
    </dgm:pt>
    <dgm:pt modelId="{ABDADE14-8D60-FD41-8373-908098F45C30}" type="pres">
      <dgm:prSet presAssocID="{831D368C-5BD8-0840-86CD-751EC24D5695}" presName="connTx" presStyleLbl="parChTrans1D3" presStyleIdx="0" presStyleCnt="3"/>
      <dgm:spPr/>
      <dgm:t>
        <a:bodyPr/>
        <a:lstStyle/>
        <a:p>
          <a:endParaRPr lang="es-ES"/>
        </a:p>
      </dgm:t>
    </dgm:pt>
    <dgm:pt modelId="{CE9C1312-92DB-ED4D-A659-6FFE980A0D86}" type="pres">
      <dgm:prSet presAssocID="{7DF958D2-1A30-9C4C-8644-E85D65E4112E}" presName="root2" presStyleCnt="0"/>
      <dgm:spPr/>
    </dgm:pt>
    <dgm:pt modelId="{C3A8A0FA-37C1-984D-A183-5CD499C6D355}" type="pres">
      <dgm:prSet presAssocID="{7DF958D2-1A30-9C4C-8644-E85D65E4112E}" presName="LevelTwoTextNod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DA87B3A-256D-324B-AAC2-742AE0B4C92C}" type="pres">
      <dgm:prSet presAssocID="{7DF958D2-1A30-9C4C-8644-E85D65E4112E}" presName="level3hierChild" presStyleCnt="0"/>
      <dgm:spPr/>
    </dgm:pt>
    <dgm:pt modelId="{7CCDB458-E936-6B4A-A8C6-6273C0E37D6A}" type="pres">
      <dgm:prSet presAssocID="{33EBA164-FD17-B341-B929-30DCCF3FC77A}" presName="conn2-1" presStyleLbl="parChTrans1D3" presStyleIdx="1" presStyleCnt="3"/>
      <dgm:spPr/>
      <dgm:t>
        <a:bodyPr/>
        <a:lstStyle/>
        <a:p>
          <a:endParaRPr lang="es-ES"/>
        </a:p>
      </dgm:t>
    </dgm:pt>
    <dgm:pt modelId="{B0FD1087-7EDB-2F42-909C-152B4327360C}" type="pres">
      <dgm:prSet presAssocID="{33EBA164-FD17-B341-B929-30DCCF3FC77A}" presName="connTx" presStyleLbl="parChTrans1D3" presStyleIdx="1" presStyleCnt="3"/>
      <dgm:spPr/>
      <dgm:t>
        <a:bodyPr/>
        <a:lstStyle/>
        <a:p>
          <a:endParaRPr lang="es-ES"/>
        </a:p>
      </dgm:t>
    </dgm:pt>
    <dgm:pt modelId="{979C86C1-F894-E249-877A-794A3D801969}" type="pres">
      <dgm:prSet presAssocID="{47388BD4-DA24-E04B-AA5C-516CF1F413F4}" presName="root2" presStyleCnt="0"/>
      <dgm:spPr/>
    </dgm:pt>
    <dgm:pt modelId="{5A4B65EE-C7FA-8246-AD76-843704CD6460}" type="pres">
      <dgm:prSet presAssocID="{47388BD4-DA24-E04B-AA5C-516CF1F413F4}" presName="LevelTwoTextNod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C4BD25A-3382-ED47-B86B-1EED224ECE02}" type="pres">
      <dgm:prSet presAssocID="{47388BD4-DA24-E04B-AA5C-516CF1F413F4}" presName="level3hierChild" presStyleCnt="0"/>
      <dgm:spPr/>
    </dgm:pt>
    <dgm:pt modelId="{8D49BEC3-CD9F-C649-B96F-945E66E00CA4}" type="pres">
      <dgm:prSet presAssocID="{3F92D592-5BC9-EC4C-A802-7F61101E5063}" presName="conn2-1" presStyleLbl="parChTrans1D2" presStyleIdx="1" presStyleCnt="2"/>
      <dgm:spPr/>
      <dgm:t>
        <a:bodyPr/>
        <a:lstStyle/>
        <a:p>
          <a:endParaRPr lang="es-ES"/>
        </a:p>
      </dgm:t>
    </dgm:pt>
    <dgm:pt modelId="{5BE7EC58-E5A8-AB4F-93E9-79522BAA8AE6}" type="pres">
      <dgm:prSet presAssocID="{3F92D592-5BC9-EC4C-A802-7F61101E5063}" presName="connTx" presStyleLbl="parChTrans1D2" presStyleIdx="1" presStyleCnt="2"/>
      <dgm:spPr/>
      <dgm:t>
        <a:bodyPr/>
        <a:lstStyle/>
        <a:p>
          <a:endParaRPr lang="es-ES"/>
        </a:p>
      </dgm:t>
    </dgm:pt>
    <dgm:pt modelId="{A29DE109-3C62-F94A-AEC8-24C8FF494011}" type="pres">
      <dgm:prSet presAssocID="{49929DE6-AB0C-BC4D-A25E-18688C00961A}" presName="root2" presStyleCnt="0"/>
      <dgm:spPr/>
    </dgm:pt>
    <dgm:pt modelId="{7B9BE8DA-2907-4A41-9986-4C61C1B57D21}" type="pres">
      <dgm:prSet presAssocID="{49929DE6-AB0C-BC4D-A25E-18688C00961A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04C702A-8DC2-6D42-AA2D-63A3B14C2809}" type="pres">
      <dgm:prSet presAssocID="{49929DE6-AB0C-BC4D-A25E-18688C00961A}" presName="level3hierChild" presStyleCnt="0"/>
      <dgm:spPr/>
    </dgm:pt>
    <dgm:pt modelId="{EAE8944D-93FA-EA45-A932-E7440802C198}" type="pres">
      <dgm:prSet presAssocID="{380D7F4B-2B1E-DF42-94EE-947B41A8F5DA}" presName="conn2-1" presStyleLbl="parChTrans1D3" presStyleIdx="2" presStyleCnt="3"/>
      <dgm:spPr/>
      <dgm:t>
        <a:bodyPr/>
        <a:lstStyle/>
        <a:p>
          <a:endParaRPr lang="es-ES"/>
        </a:p>
      </dgm:t>
    </dgm:pt>
    <dgm:pt modelId="{5B519E95-36C4-F74D-A553-9BD3AB63A8AF}" type="pres">
      <dgm:prSet presAssocID="{380D7F4B-2B1E-DF42-94EE-947B41A8F5DA}" presName="connTx" presStyleLbl="parChTrans1D3" presStyleIdx="2" presStyleCnt="3"/>
      <dgm:spPr/>
      <dgm:t>
        <a:bodyPr/>
        <a:lstStyle/>
        <a:p>
          <a:endParaRPr lang="es-ES"/>
        </a:p>
      </dgm:t>
    </dgm:pt>
    <dgm:pt modelId="{AF4E9BC2-448E-2442-8652-03B6DF8DA0D5}" type="pres">
      <dgm:prSet presAssocID="{33C29905-F907-3540-9BB5-02B46B21548F}" presName="root2" presStyleCnt="0"/>
      <dgm:spPr/>
    </dgm:pt>
    <dgm:pt modelId="{99C7486E-295B-4F46-8019-79CF21DABF8A}" type="pres">
      <dgm:prSet presAssocID="{33C29905-F907-3540-9BB5-02B46B21548F}" presName="LevelTwoTextNod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E86CFDB-84AD-7A44-B402-5DEA2C2E13D5}" type="pres">
      <dgm:prSet presAssocID="{33C29905-F907-3540-9BB5-02B46B21548F}" presName="level3hierChild" presStyleCnt="0"/>
      <dgm:spPr/>
    </dgm:pt>
  </dgm:ptLst>
  <dgm:cxnLst>
    <dgm:cxn modelId="{773916DC-3FE7-D249-BB0D-00ADA4F6E147}" srcId="{F6FC3DEF-71E5-944E-BAA5-E9F289F856B7}" destId="{7DF958D2-1A30-9C4C-8644-E85D65E4112E}" srcOrd="0" destOrd="0" parTransId="{831D368C-5BD8-0840-86CD-751EC24D5695}" sibTransId="{ACFE0371-B00A-2A40-BCB7-436C8AEA39B5}"/>
    <dgm:cxn modelId="{9DDC601D-768A-B448-A770-0243AD71BA8B}" srcId="{F255E2EE-8B14-A642-BCAC-5396531BCB8E}" destId="{E04A22FC-CDB6-9145-9C73-71B4186B32FA}" srcOrd="0" destOrd="0" parTransId="{851ECCD3-E1A6-8D46-ADFB-729E33E15B79}" sibTransId="{972FF5BB-CE9C-534F-A7BC-D4D03F6805DB}"/>
    <dgm:cxn modelId="{57F8F6B8-E822-7146-AF7D-240A7C624067}" type="presOf" srcId="{33C29905-F907-3540-9BB5-02B46B21548F}" destId="{99C7486E-295B-4F46-8019-79CF21DABF8A}" srcOrd="0" destOrd="0" presId="urn:microsoft.com/office/officeart/2005/8/layout/hierarchy2"/>
    <dgm:cxn modelId="{EBE96934-52F5-D644-99F6-9E3EA07A28C0}" type="presOf" srcId="{380D7F4B-2B1E-DF42-94EE-947B41A8F5DA}" destId="{5B519E95-36C4-F74D-A553-9BD3AB63A8AF}" srcOrd="1" destOrd="0" presId="urn:microsoft.com/office/officeart/2005/8/layout/hierarchy2"/>
    <dgm:cxn modelId="{44A3BA9E-7683-994A-8BAB-3A813B164D96}" type="presOf" srcId="{831D368C-5BD8-0840-86CD-751EC24D5695}" destId="{FFF0A371-9BF4-E842-939E-A332E0017441}" srcOrd="0" destOrd="0" presId="urn:microsoft.com/office/officeart/2005/8/layout/hierarchy2"/>
    <dgm:cxn modelId="{6DAEF2A9-C5E2-0445-86A6-C5D66A9D564F}" type="presOf" srcId="{26142C1B-852E-964D-8DDF-29334055A0DE}" destId="{FA04B5A1-568B-EC48-A199-2029F3A7D981}" srcOrd="1" destOrd="0" presId="urn:microsoft.com/office/officeart/2005/8/layout/hierarchy2"/>
    <dgm:cxn modelId="{3E0D0553-CAFC-F44A-BC30-BACCC626BBEB}" type="presOf" srcId="{831D368C-5BD8-0840-86CD-751EC24D5695}" destId="{ABDADE14-8D60-FD41-8373-908098F45C30}" srcOrd="1" destOrd="0" presId="urn:microsoft.com/office/officeart/2005/8/layout/hierarchy2"/>
    <dgm:cxn modelId="{0AB2045B-2570-5E4A-AB43-69CA555FBE51}" srcId="{F6FC3DEF-71E5-944E-BAA5-E9F289F856B7}" destId="{47388BD4-DA24-E04B-AA5C-516CF1F413F4}" srcOrd="1" destOrd="0" parTransId="{33EBA164-FD17-B341-B929-30DCCF3FC77A}" sibTransId="{FDC46110-9FE3-074C-9224-085372297FC5}"/>
    <dgm:cxn modelId="{96BA9847-22A3-1748-8DC8-D64DFF7D1D3C}" type="presOf" srcId="{E04A22FC-CDB6-9145-9C73-71B4186B32FA}" destId="{95CD5C3F-242D-F444-A100-B039438BF2BE}" srcOrd="0" destOrd="0" presId="urn:microsoft.com/office/officeart/2005/8/layout/hierarchy2"/>
    <dgm:cxn modelId="{631A714E-F22A-8D47-BA62-22361D4010A3}" srcId="{49929DE6-AB0C-BC4D-A25E-18688C00961A}" destId="{33C29905-F907-3540-9BB5-02B46B21548F}" srcOrd="0" destOrd="0" parTransId="{380D7F4B-2B1E-DF42-94EE-947B41A8F5DA}" sibTransId="{0C49E1FB-BA39-8F48-8FB6-ACD872EAFBFC}"/>
    <dgm:cxn modelId="{86CA19A9-25E1-0B4B-87BA-E73208571D7D}" type="presOf" srcId="{F6FC3DEF-71E5-944E-BAA5-E9F289F856B7}" destId="{512240B1-9DA1-B74C-AF42-2DEB494B2E52}" srcOrd="0" destOrd="0" presId="urn:microsoft.com/office/officeart/2005/8/layout/hierarchy2"/>
    <dgm:cxn modelId="{923EF81F-19BC-F841-94E0-0433FF9F618A}" type="presOf" srcId="{33EBA164-FD17-B341-B929-30DCCF3FC77A}" destId="{B0FD1087-7EDB-2F42-909C-152B4327360C}" srcOrd="1" destOrd="0" presId="urn:microsoft.com/office/officeart/2005/8/layout/hierarchy2"/>
    <dgm:cxn modelId="{3AD024B6-02E4-B94C-9192-5D55FC632A95}" type="presOf" srcId="{380D7F4B-2B1E-DF42-94EE-947B41A8F5DA}" destId="{EAE8944D-93FA-EA45-A932-E7440802C198}" srcOrd="0" destOrd="0" presId="urn:microsoft.com/office/officeart/2005/8/layout/hierarchy2"/>
    <dgm:cxn modelId="{C72D3C38-EAB9-1E4C-869F-12A7A05D8EF6}" srcId="{E04A22FC-CDB6-9145-9C73-71B4186B32FA}" destId="{F6FC3DEF-71E5-944E-BAA5-E9F289F856B7}" srcOrd="0" destOrd="0" parTransId="{26142C1B-852E-964D-8DDF-29334055A0DE}" sibTransId="{3E0BF192-6892-A249-AE4C-216A1164CFD8}"/>
    <dgm:cxn modelId="{FCF87AAB-6042-D148-BB27-5C19DF7051EC}" type="presOf" srcId="{49929DE6-AB0C-BC4D-A25E-18688C00961A}" destId="{7B9BE8DA-2907-4A41-9986-4C61C1B57D21}" srcOrd="0" destOrd="0" presId="urn:microsoft.com/office/officeart/2005/8/layout/hierarchy2"/>
    <dgm:cxn modelId="{936797C3-CA45-2646-AA30-C3D450B09C80}" srcId="{E04A22FC-CDB6-9145-9C73-71B4186B32FA}" destId="{49929DE6-AB0C-BC4D-A25E-18688C00961A}" srcOrd="1" destOrd="0" parTransId="{3F92D592-5BC9-EC4C-A802-7F61101E5063}" sibTransId="{33DB6B9F-9752-7543-988F-3D4DA26CBBAE}"/>
    <dgm:cxn modelId="{196A28FA-5015-3C4D-8A0D-9583A0A685E4}" type="presOf" srcId="{26142C1B-852E-964D-8DDF-29334055A0DE}" destId="{17716CD9-C6B7-974C-97BB-971804E90CAA}" srcOrd="0" destOrd="0" presId="urn:microsoft.com/office/officeart/2005/8/layout/hierarchy2"/>
    <dgm:cxn modelId="{68CEBAED-C470-F947-88AE-4425F81EB32A}" type="presOf" srcId="{47388BD4-DA24-E04B-AA5C-516CF1F413F4}" destId="{5A4B65EE-C7FA-8246-AD76-843704CD6460}" srcOrd="0" destOrd="0" presId="urn:microsoft.com/office/officeart/2005/8/layout/hierarchy2"/>
    <dgm:cxn modelId="{4B3FAF7B-242F-AE4B-B76D-1EE795C00854}" type="presOf" srcId="{3F92D592-5BC9-EC4C-A802-7F61101E5063}" destId="{8D49BEC3-CD9F-C649-B96F-945E66E00CA4}" srcOrd="0" destOrd="0" presId="urn:microsoft.com/office/officeart/2005/8/layout/hierarchy2"/>
    <dgm:cxn modelId="{033FC1BF-BAC5-6C45-BD8D-C6F397F908A6}" type="presOf" srcId="{33EBA164-FD17-B341-B929-30DCCF3FC77A}" destId="{7CCDB458-E936-6B4A-A8C6-6273C0E37D6A}" srcOrd="0" destOrd="0" presId="urn:microsoft.com/office/officeart/2005/8/layout/hierarchy2"/>
    <dgm:cxn modelId="{91147834-5229-9042-B094-62F358CB2B2A}" type="presOf" srcId="{7DF958D2-1A30-9C4C-8644-E85D65E4112E}" destId="{C3A8A0FA-37C1-984D-A183-5CD499C6D355}" srcOrd="0" destOrd="0" presId="urn:microsoft.com/office/officeart/2005/8/layout/hierarchy2"/>
    <dgm:cxn modelId="{228BAF51-89BE-1343-A151-77464C12FDF7}" type="presOf" srcId="{F255E2EE-8B14-A642-BCAC-5396531BCB8E}" destId="{8E5C136D-0556-2342-8F61-8B8A5B169593}" srcOrd="0" destOrd="0" presId="urn:microsoft.com/office/officeart/2005/8/layout/hierarchy2"/>
    <dgm:cxn modelId="{641B4E7E-7859-9141-BA44-9945CA6F2537}" type="presOf" srcId="{3F92D592-5BC9-EC4C-A802-7F61101E5063}" destId="{5BE7EC58-E5A8-AB4F-93E9-79522BAA8AE6}" srcOrd="1" destOrd="0" presId="urn:microsoft.com/office/officeart/2005/8/layout/hierarchy2"/>
    <dgm:cxn modelId="{0F59C211-600B-7C4C-AB22-DB36991DE068}" type="presParOf" srcId="{8E5C136D-0556-2342-8F61-8B8A5B169593}" destId="{376AF0FD-B4E8-934C-8FE0-A2170656F0B1}" srcOrd="0" destOrd="0" presId="urn:microsoft.com/office/officeart/2005/8/layout/hierarchy2"/>
    <dgm:cxn modelId="{600C8BA8-6944-6447-9409-60487FC60C52}" type="presParOf" srcId="{376AF0FD-B4E8-934C-8FE0-A2170656F0B1}" destId="{95CD5C3F-242D-F444-A100-B039438BF2BE}" srcOrd="0" destOrd="0" presId="urn:microsoft.com/office/officeart/2005/8/layout/hierarchy2"/>
    <dgm:cxn modelId="{650A3C3F-046D-8B41-A971-69CAE3C14EDD}" type="presParOf" srcId="{376AF0FD-B4E8-934C-8FE0-A2170656F0B1}" destId="{76BFCE2B-2E31-E244-AB5F-0FDB8831076F}" srcOrd="1" destOrd="0" presId="urn:microsoft.com/office/officeart/2005/8/layout/hierarchy2"/>
    <dgm:cxn modelId="{49AEBB2C-C9C9-B240-9795-6D51D175765C}" type="presParOf" srcId="{76BFCE2B-2E31-E244-AB5F-0FDB8831076F}" destId="{17716CD9-C6B7-974C-97BB-971804E90CAA}" srcOrd="0" destOrd="0" presId="urn:microsoft.com/office/officeart/2005/8/layout/hierarchy2"/>
    <dgm:cxn modelId="{B6A06442-B93F-974F-9941-9CC107A1FC82}" type="presParOf" srcId="{17716CD9-C6B7-974C-97BB-971804E90CAA}" destId="{FA04B5A1-568B-EC48-A199-2029F3A7D981}" srcOrd="0" destOrd="0" presId="urn:microsoft.com/office/officeart/2005/8/layout/hierarchy2"/>
    <dgm:cxn modelId="{B8F93F63-BC3B-2648-B169-4FECF7A7D26C}" type="presParOf" srcId="{76BFCE2B-2E31-E244-AB5F-0FDB8831076F}" destId="{16CCCB9B-EC69-0B40-A769-64F7897943F5}" srcOrd="1" destOrd="0" presId="urn:microsoft.com/office/officeart/2005/8/layout/hierarchy2"/>
    <dgm:cxn modelId="{BAC6CB79-E3D3-564B-A8D3-3926E5AABBE4}" type="presParOf" srcId="{16CCCB9B-EC69-0B40-A769-64F7897943F5}" destId="{512240B1-9DA1-B74C-AF42-2DEB494B2E52}" srcOrd="0" destOrd="0" presId="urn:microsoft.com/office/officeart/2005/8/layout/hierarchy2"/>
    <dgm:cxn modelId="{AD1DF9DF-AE03-834E-A320-0021206AC48F}" type="presParOf" srcId="{16CCCB9B-EC69-0B40-A769-64F7897943F5}" destId="{312FCCE1-A88C-E246-87C9-A145533D9B0D}" srcOrd="1" destOrd="0" presId="urn:microsoft.com/office/officeart/2005/8/layout/hierarchy2"/>
    <dgm:cxn modelId="{0287BF38-DB3C-F34B-A77C-40B2409C6DE0}" type="presParOf" srcId="{312FCCE1-A88C-E246-87C9-A145533D9B0D}" destId="{FFF0A371-9BF4-E842-939E-A332E0017441}" srcOrd="0" destOrd="0" presId="urn:microsoft.com/office/officeart/2005/8/layout/hierarchy2"/>
    <dgm:cxn modelId="{7302116F-1F87-F245-80CB-FA3612AC2452}" type="presParOf" srcId="{FFF0A371-9BF4-E842-939E-A332E0017441}" destId="{ABDADE14-8D60-FD41-8373-908098F45C30}" srcOrd="0" destOrd="0" presId="urn:microsoft.com/office/officeart/2005/8/layout/hierarchy2"/>
    <dgm:cxn modelId="{D20FBC79-9C43-A54B-8062-62129895BB39}" type="presParOf" srcId="{312FCCE1-A88C-E246-87C9-A145533D9B0D}" destId="{CE9C1312-92DB-ED4D-A659-6FFE980A0D86}" srcOrd="1" destOrd="0" presId="urn:microsoft.com/office/officeart/2005/8/layout/hierarchy2"/>
    <dgm:cxn modelId="{67D50BE0-D149-FF45-9C2B-32DF4D8FE46F}" type="presParOf" srcId="{CE9C1312-92DB-ED4D-A659-6FFE980A0D86}" destId="{C3A8A0FA-37C1-984D-A183-5CD499C6D355}" srcOrd="0" destOrd="0" presId="urn:microsoft.com/office/officeart/2005/8/layout/hierarchy2"/>
    <dgm:cxn modelId="{1F3F72D0-6D77-2A4E-903A-9103928B3ED9}" type="presParOf" srcId="{CE9C1312-92DB-ED4D-A659-6FFE980A0D86}" destId="{CDA87B3A-256D-324B-AAC2-742AE0B4C92C}" srcOrd="1" destOrd="0" presId="urn:microsoft.com/office/officeart/2005/8/layout/hierarchy2"/>
    <dgm:cxn modelId="{0CAF1633-43AE-7A48-8906-192A8D74A227}" type="presParOf" srcId="{312FCCE1-A88C-E246-87C9-A145533D9B0D}" destId="{7CCDB458-E936-6B4A-A8C6-6273C0E37D6A}" srcOrd="2" destOrd="0" presId="urn:microsoft.com/office/officeart/2005/8/layout/hierarchy2"/>
    <dgm:cxn modelId="{D7A53A18-9E6E-6540-BB7D-8AAD38C2B669}" type="presParOf" srcId="{7CCDB458-E936-6B4A-A8C6-6273C0E37D6A}" destId="{B0FD1087-7EDB-2F42-909C-152B4327360C}" srcOrd="0" destOrd="0" presId="urn:microsoft.com/office/officeart/2005/8/layout/hierarchy2"/>
    <dgm:cxn modelId="{9DEB25C1-9D3D-1640-AD8A-CF801B591A50}" type="presParOf" srcId="{312FCCE1-A88C-E246-87C9-A145533D9B0D}" destId="{979C86C1-F894-E249-877A-794A3D801969}" srcOrd="3" destOrd="0" presId="urn:microsoft.com/office/officeart/2005/8/layout/hierarchy2"/>
    <dgm:cxn modelId="{F405CDFD-28C5-5442-8096-B1CA208CAD32}" type="presParOf" srcId="{979C86C1-F894-E249-877A-794A3D801969}" destId="{5A4B65EE-C7FA-8246-AD76-843704CD6460}" srcOrd="0" destOrd="0" presId="urn:microsoft.com/office/officeart/2005/8/layout/hierarchy2"/>
    <dgm:cxn modelId="{D530F636-0068-D24D-80C7-EE6ABE52923A}" type="presParOf" srcId="{979C86C1-F894-E249-877A-794A3D801969}" destId="{9C4BD25A-3382-ED47-B86B-1EED224ECE02}" srcOrd="1" destOrd="0" presId="urn:microsoft.com/office/officeart/2005/8/layout/hierarchy2"/>
    <dgm:cxn modelId="{9301EB92-1CFD-7949-BB2B-C624F2C50A46}" type="presParOf" srcId="{76BFCE2B-2E31-E244-AB5F-0FDB8831076F}" destId="{8D49BEC3-CD9F-C649-B96F-945E66E00CA4}" srcOrd="2" destOrd="0" presId="urn:microsoft.com/office/officeart/2005/8/layout/hierarchy2"/>
    <dgm:cxn modelId="{8309DD84-2A15-CC45-9509-5EA3A4821684}" type="presParOf" srcId="{8D49BEC3-CD9F-C649-B96F-945E66E00CA4}" destId="{5BE7EC58-E5A8-AB4F-93E9-79522BAA8AE6}" srcOrd="0" destOrd="0" presId="urn:microsoft.com/office/officeart/2005/8/layout/hierarchy2"/>
    <dgm:cxn modelId="{45426EDD-44D1-6744-A8FB-FA023E61736D}" type="presParOf" srcId="{76BFCE2B-2E31-E244-AB5F-0FDB8831076F}" destId="{A29DE109-3C62-F94A-AEC8-24C8FF494011}" srcOrd="3" destOrd="0" presId="urn:microsoft.com/office/officeart/2005/8/layout/hierarchy2"/>
    <dgm:cxn modelId="{F6A99D8E-CCB9-4A47-BDF6-B4D1FF362E5F}" type="presParOf" srcId="{A29DE109-3C62-F94A-AEC8-24C8FF494011}" destId="{7B9BE8DA-2907-4A41-9986-4C61C1B57D21}" srcOrd="0" destOrd="0" presId="urn:microsoft.com/office/officeart/2005/8/layout/hierarchy2"/>
    <dgm:cxn modelId="{9F9BAF52-8701-0049-9CBA-DDE42A858019}" type="presParOf" srcId="{A29DE109-3C62-F94A-AEC8-24C8FF494011}" destId="{504C702A-8DC2-6D42-AA2D-63A3B14C2809}" srcOrd="1" destOrd="0" presId="urn:microsoft.com/office/officeart/2005/8/layout/hierarchy2"/>
    <dgm:cxn modelId="{067E9E01-E7AD-C742-83D9-03AFEBC7B0A9}" type="presParOf" srcId="{504C702A-8DC2-6D42-AA2D-63A3B14C2809}" destId="{EAE8944D-93FA-EA45-A932-E7440802C198}" srcOrd="0" destOrd="0" presId="urn:microsoft.com/office/officeart/2005/8/layout/hierarchy2"/>
    <dgm:cxn modelId="{875D4CDC-CA02-9845-91E4-CB5744975519}" type="presParOf" srcId="{EAE8944D-93FA-EA45-A932-E7440802C198}" destId="{5B519E95-36C4-F74D-A553-9BD3AB63A8AF}" srcOrd="0" destOrd="0" presId="urn:microsoft.com/office/officeart/2005/8/layout/hierarchy2"/>
    <dgm:cxn modelId="{5179117E-34DB-8B4C-A75B-D152A71E1A9B}" type="presParOf" srcId="{504C702A-8DC2-6D42-AA2D-63A3B14C2809}" destId="{AF4E9BC2-448E-2442-8652-03B6DF8DA0D5}" srcOrd="1" destOrd="0" presId="urn:microsoft.com/office/officeart/2005/8/layout/hierarchy2"/>
    <dgm:cxn modelId="{ABEA7690-5C3C-AE4D-B8E5-3F4ADE4AC0CA}" type="presParOf" srcId="{AF4E9BC2-448E-2442-8652-03B6DF8DA0D5}" destId="{99C7486E-295B-4F46-8019-79CF21DABF8A}" srcOrd="0" destOrd="0" presId="urn:microsoft.com/office/officeart/2005/8/layout/hierarchy2"/>
    <dgm:cxn modelId="{4FF1439E-B3FC-6248-8717-2C99200382C2}" type="presParOf" srcId="{AF4E9BC2-448E-2442-8652-03B6DF8DA0D5}" destId="{1E86CFDB-84AD-7A44-B402-5DEA2C2E13D5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A18B1A-F5A3-4D93-84B0-CAE0D72C2ED3}" type="datetimeFigureOut">
              <a:rPr lang="es-ES" smtClean="0"/>
              <a:pPr/>
              <a:t>28/04/2017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BFE62F-43E0-42FF-AD00-C73C6C16575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23805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clu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fondo_conclusion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21" name="Imagen 2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7491" y="102090"/>
            <a:ext cx="1342020" cy="1022492"/>
          </a:xfrm>
          <a:prstGeom prst="rect">
            <a:avLst/>
          </a:prstGeom>
        </p:spPr>
      </p:pic>
      <p:sp>
        <p:nvSpPr>
          <p:cNvPr id="9" name="Rectángulo 8"/>
          <p:cNvSpPr/>
          <p:nvPr userDrawn="1"/>
        </p:nvSpPr>
        <p:spPr>
          <a:xfrm>
            <a:off x="0" y="6527800"/>
            <a:ext cx="9188450" cy="3302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Título 1"/>
          <p:cNvSpPr txBox="1">
            <a:spLocks/>
          </p:cNvSpPr>
          <p:nvPr userDrawn="1"/>
        </p:nvSpPr>
        <p:spPr>
          <a:xfrm>
            <a:off x="5102269" y="558800"/>
            <a:ext cx="2927947" cy="6159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ES" sz="2400" dirty="0" smtClean="0">
                <a:solidFill>
                  <a:srgbClr val="000000"/>
                </a:solidFill>
                <a:latin typeface="Verdana"/>
                <a:cs typeface="Verdana"/>
              </a:rPr>
              <a:t>Conclusión</a:t>
            </a:r>
            <a:endParaRPr lang="es-ES" sz="2400" dirty="0">
              <a:solidFill>
                <a:srgbClr val="000000"/>
              </a:solidFill>
              <a:latin typeface="Verdana"/>
              <a:cs typeface="Verdana"/>
            </a:endParaRPr>
          </a:p>
        </p:txBody>
      </p:sp>
      <p:pic>
        <p:nvPicPr>
          <p:cNvPr id="11" name="Imagen 10" descr="logo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944" y="315565"/>
            <a:ext cx="859185" cy="859185"/>
          </a:xfrm>
          <a:prstGeom prst="rect">
            <a:avLst/>
          </a:prstGeom>
        </p:spPr>
      </p:pic>
      <p:graphicFrame>
        <p:nvGraphicFramePr>
          <p:cNvPr id="12" name="Tabla 11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882599704"/>
              </p:ext>
            </p:extLst>
          </p:nvPr>
        </p:nvGraphicFramePr>
        <p:xfrm>
          <a:off x="566794" y="1849708"/>
          <a:ext cx="3358650" cy="3708400"/>
        </p:xfrm>
        <a:graphic>
          <a:graphicData uri="http://schemas.openxmlformats.org/drawingml/2006/table">
            <a:tbl>
              <a:tblPr firstRow="1" bandRow="1">
                <a:effectLst>
                  <a:reflection blurRad="6350" stA="52000" endA="300" endPos="35000" dir="5400000" sy="-100000" algn="bl" rotWithShape="0"/>
                </a:effectLst>
                <a:tableStyleId>{5A111915-BE36-4E01-A7E5-04B1672EAD32}</a:tableStyleId>
              </a:tblPr>
              <a:tblGrid>
                <a:gridCol w="1679325"/>
                <a:gridCol w="1679325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latin typeface="Verdana"/>
                          <a:cs typeface="Verdana"/>
                        </a:rPr>
                        <a:t>Titular 1</a:t>
                      </a:r>
                      <a:endParaRPr lang="es-ES" sz="1400" dirty="0">
                        <a:latin typeface="Verdana"/>
                        <a:cs typeface="Verdana"/>
                      </a:endParaRPr>
                    </a:p>
                  </a:txBody>
                  <a:tcPr>
                    <a:lnB w="9525" cap="flat" cmpd="sng" algn="ctr">
                      <a:noFill/>
                      <a:prstDash val="soli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sz="1400" dirty="0">
                        <a:latin typeface="Verdana"/>
                        <a:cs typeface="Verdan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noFill/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latin typeface="Verdana"/>
                          <a:cs typeface="Verdana"/>
                        </a:rPr>
                        <a:t>Índice 1</a:t>
                      </a:r>
                      <a:endParaRPr lang="es-ES" sz="1400" dirty="0">
                        <a:latin typeface="Verdana"/>
                        <a:cs typeface="Verdana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solidFill>
                      <a:srgbClr val="20AA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latin typeface="Verdana"/>
                          <a:cs typeface="Verdana"/>
                        </a:rPr>
                        <a:t>Índice 2</a:t>
                      </a:r>
                      <a:endParaRPr lang="es-ES" sz="1400" dirty="0">
                        <a:latin typeface="Verdana"/>
                        <a:cs typeface="Verdan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solidFill>
                      <a:srgbClr val="20AAA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200" dirty="0" smtClean="0">
                          <a:latin typeface="Verdana"/>
                          <a:cs typeface="Verdana"/>
                        </a:rPr>
                        <a:t>Loren </a:t>
                      </a:r>
                      <a:r>
                        <a:rPr lang="es-ES" sz="1200" dirty="0" err="1" smtClean="0">
                          <a:latin typeface="Verdana"/>
                          <a:cs typeface="Verdana"/>
                        </a:rPr>
                        <a:t>Ipsun</a:t>
                      </a:r>
                      <a:endParaRPr lang="es-ES" sz="1200" dirty="0">
                        <a:latin typeface="Verdana"/>
                        <a:cs typeface="Verdana"/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200" dirty="0" smtClean="0">
                          <a:latin typeface="Verdana"/>
                          <a:cs typeface="Verdana"/>
                        </a:rPr>
                        <a:t>Loren </a:t>
                      </a:r>
                      <a:r>
                        <a:rPr lang="es-ES" sz="1200" dirty="0" err="1" smtClean="0">
                          <a:latin typeface="Verdana"/>
                          <a:cs typeface="Verdana"/>
                        </a:rPr>
                        <a:t>Ipsun</a:t>
                      </a:r>
                      <a:endParaRPr lang="es-ES" sz="1200" dirty="0">
                        <a:latin typeface="Verdana"/>
                        <a:cs typeface="Verdana"/>
                      </a:endParaRPr>
                    </a:p>
                  </a:txBody>
                  <a:tcPr>
                    <a:lnL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 smtClean="0">
                          <a:latin typeface="Verdana"/>
                          <a:cs typeface="Verdana"/>
                        </a:rPr>
                        <a:t>Loren </a:t>
                      </a:r>
                      <a:r>
                        <a:rPr lang="es-ES" sz="1200" dirty="0" err="1" smtClean="0">
                          <a:latin typeface="Verdana"/>
                          <a:cs typeface="Verdana"/>
                        </a:rPr>
                        <a:t>Ipsun</a:t>
                      </a:r>
                      <a:endParaRPr lang="es-ES" sz="1200" dirty="0" smtClean="0">
                        <a:latin typeface="Verdana"/>
                        <a:cs typeface="Verdana"/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 smtClean="0">
                          <a:latin typeface="Verdana"/>
                          <a:cs typeface="Verdana"/>
                        </a:rPr>
                        <a:t>Loren </a:t>
                      </a:r>
                      <a:r>
                        <a:rPr lang="es-ES" sz="1200" dirty="0" err="1" smtClean="0">
                          <a:latin typeface="Verdana"/>
                          <a:cs typeface="Verdana"/>
                        </a:rPr>
                        <a:t>Ipsun</a:t>
                      </a:r>
                      <a:endParaRPr lang="es-ES" sz="1200" dirty="0" smtClean="0">
                        <a:latin typeface="Verdana"/>
                        <a:cs typeface="Verdana"/>
                      </a:endParaRPr>
                    </a:p>
                  </a:txBody>
                  <a:tcPr>
                    <a:lnL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</a:lnR>
                    <a:lnT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 smtClean="0">
                          <a:latin typeface="Verdana"/>
                          <a:cs typeface="Verdana"/>
                        </a:rPr>
                        <a:t>Loren </a:t>
                      </a:r>
                      <a:r>
                        <a:rPr lang="es-ES" sz="1200" dirty="0" err="1" smtClean="0">
                          <a:latin typeface="Verdana"/>
                          <a:cs typeface="Verdana"/>
                        </a:rPr>
                        <a:t>Ipsun</a:t>
                      </a:r>
                      <a:endParaRPr lang="es-ES" sz="1200" dirty="0" smtClean="0">
                        <a:latin typeface="Verdana"/>
                        <a:cs typeface="Verdana"/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 smtClean="0">
                          <a:latin typeface="Verdana"/>
                          <a:cs typeface="Verdana"/>
                        </a:rPr>
                        <a:t>Loren </a:t>
                      </a:r>
                      <a:r>
                        <a:rPr lang="es-ES" sz="1200" dirty="0" err="1" smtClean="0">
                          <a:latin typeface="Verdana"/>
                          <a:cs typeface="Verdana"/>
                        </a:rPr>
                        <a:t>Ipsun</a:t>
                      </a:r>
                      <a:endParaRPr lang="es-ES" sz="1200" dirty="0" smtClean="0">
                        <a:latin typeface="Verdana"/>
                        <a:cs typeface="Verdana"/>
                      </a:endParaRPr>
                    </a:p>
                  </a:txBody>
                  <a:tcPr>
                    <a:lnL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</a:lnR>
                    <a:lnT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 smtClean="0">
                          <a:latin typeface="Verdana"/>
                          <a:cs typeface="Verdana"/>
                        </a:rPr>
                        <a:t>Loren </a:t>
                      </a:r>
                      <a:r>
                        <a:rPr lang="es-ES" sz="1200" dirty="0" err="1" smtClean="0">
                          <a:latin typeface="Verdana"/>
                          <a:cs typeface="Verdana"/>
                        </a:rPr>
                        <a:t>Ipsun</a:t>
                      </a:r>
                      <a:endParaRPr lang="es-ES" sz="1200" dirty="0" smtClean="0">
                        <a:latin typeface="Verdana"/>
                        <a:cs typeface="Verdana"/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 smtClean="0">
                          <a:latin typeface="Verdana"/>
                          <a:cs typeface="Verdana"/>
                        </a:rPr>
                        <a:t>Loren </a:t>
                      </a:r>
                      <a:r>
                        <a:rPr lang="es-ES" sz="1200" dirty="0" err="1" smtClean="0">
                          <a:latin typeface="Verdana"/>
                          <a:cs typeface="Verdana"/>
                        </a:rPr>
                        <a:t>Ipsun</a:t>
                      </a:r>
                      <a:endParaRPr lang="es-ES" sz="1200" dirty="0" smtClean="0">
                        <a:latin typeface="Verdana"/>
                        <a:cs typeface="Verdana"/>
                      </a:endParaRPr>
                    </a:p>
                  </a:txBody>
                  <a:tcPr>
                    <a:lnL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</a:lnR>
                    <a:lnT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 smtClean="0">
                          <a:latin typeface="Verdana"/>
                          <a:cs typeface="Verdana"/>
                        </a:rPr>
                        <a:t>Loren </a:t>
                      </a:r>
                      <a:r>
                        <a:rPr lang="es-ES" sz="1200" dirty="0" err="1" smtClean="0">
                          <a:latin typeface="Verdana"/>
                          <a:cs typeface="Verdana"/>
                        </a:rPr>
                        <a:t>Ipsun</a:t>
                      </a:r>
                      <a:endParaRPr lang="es-ES" sz="1200" dirty="0" smtClean="0">
                        <a:latin typeface="Verdana"/>
                        <a:cs typeface="Verdana"/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 smtClean="0">
                          <a:latin typeface="Verdana"/>
                          <a:cs typeface="Verdana"/>
                        </a:rPr>
                        <a:t>Loren </a:t>
                      </a:r>
                      <a:r>
                        <a:rPr lang="es-ES" sz="1200" dirty="0" err="1" smtClean="0">
                          <a:latin typeface="Verdana"/>
                          <a:cs typeface="Verdana"/>
                        </a:rPr>
                        <a:t>Ipsun</a:t>
                      </a:r>
                      <a:endParaRPr lang="es-ES" sz="1200" dirty="0" smtClean="0">
                        <a:latin typeface="Verdana"/>
                        <a:cs typeface="Verdana"/>
                      </a:endParaRPr>
                    </a:p>
                  </a:txBody>
                  <a:tcPr>
                    <a:lnL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</a:lnR>
                    <a:lnT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 smtClean="0">
                          <a:latin typeface="Verdana"/>
                          <a:cs typeface="Verdana"/>
                        </a:rPr>
                        <a:t>Loren </a:t>
                      </a:r>
                      <a:r>
                        <a:rPr lang="es-ES" sz="1200" dirty="0" err="1" smtClean="0">
                          <a:latin typeface="Verdana"/>
                          <a:cs typeface="Verdana"/>
                        </a:rPr>
                        <a:t>Ipsun</a:t>
                      </a:r>
                      <a:endParaRPr lang="es-ES" sz="1200" dirty="0" smtClean="0">
                        <a:latin typeface="Verdana"/>
                        <a:cs typeface="Verdana"/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 smtClean="0">
                          <a:latin typeface="Verdana"/>
                          <a:cs typeface="Verdana"/>
                        </a:rPr>
                        <a:t>Loren </a:t>
                      </a:r>
                      <a:r>
                        <a:rPr lang="es-ES" sz="1200" dirty="0" err="1" smtClean="0">
                          <a:latin typeface="Verdana"/>
                          <a:cs typeface="Verdana"/>
                        </a:rPr>
                        <a:t>Ipsun</a:t>
                      </a:r>
                      <a:endParaRPr lang="es-ES" sz="1200" dirty="0" smtClean="0">
                        <a:latin typeface="Verdana"/>
                        <a:cs typeface="Verdana"/>
                      </a:endParaRPr>
                    </a:p>
                  </a:txBody>
                  <a:tcPr>
                    <a:lnL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</a:lnR>
                    <a:lnT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 smtClean="0">
                          <a:latin typeface="Verdana"/>
                          <a:cs typeface="Verdana"/>
                        </a:rPr>
                        <a:t>Loren </a:t>
                      </a:r>
                      <a:r>
                        <a:rPr lang="es-ES" sz="1200" dirty="0" err="1" smtClean="0">
                          <a:latin typeface="Verdana"/>
                          <a:cs typeface="Verdana"/>
                        </a:rPr>
                        <a:t>Ipsun</a:t>
                      </a:r>
                      <a:endParaRPr lang="es-ES" sz="1200" dirty="0" smtClean="0">
                        <a:latin typeface="Verdana"/>
                        <a:cs typeface="Verdana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 smtClean="0">
                          <a:latin typeface="Verdana"/>
                          <a:cs typeface="Verdana"/>
                        </a:rPr>
                        <a:t>Loren </a:t>
                      </a:r>
                      <a:r>
                        <a:rPr lang="es-ES" sz="1200" dirty="0" err="1" smtClean="0">
                          <a:latin typeface="Verdana"/>
                          <a:cs typeface="Verdana"/>
                        </a:rPr>
                        <a:t>Ipsun</a:t>
                      </a:r>
                      <a:endParaRPr lang="es-ES" sz="1200" dirty="0" smtClean="0">
                        <a:latin typeface="Verdana"/>
                        <a:cs typeface="Verdana"/>
                      </a:endParaRPr>
                    </a:p>
                  </a:txBody>
                  <a:tcPr>
                    <a:lnL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</a:lnR>
                    <a:lnT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 smtClean="0">
                          <a:latin typeface="Verdana"/>
                          <a:cs typeface="Verdana"/>
                        </a:rPr>
                        <a:t>Loren </a:t>
                      </a:r>
                      <a:r>
                        <a:rPr lang="es-ES" sz="1200" dirty="0" err="1" smtClean="0">
                          <a:latin typeface="Verdana"/>
                          <a:cs typeface="Verdana"/>
                        </a:rPr>
                        <a:t>Ipsun</a:t>
                      </a:r>
                      <a:endParaRPr lang="es-ES" sz="1200" dirty="0" smtClean="0">
                        <a:latin typeface="Verdana"/>
                        <a:cs typeface="Verdana"/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 smtClean="0">
                          <a:latin typeface="Verdana"/>
                          <a:cs typeface="Verdana"/>
                        </a:rPr>
                        <a:t>Loren </a:t>
                      </a:r>
                      <a:r>
                        <a:rPr lang="es-ES" sz="1200" dirty="0" err="1" smtClean="0">
                          <a:latin typeface="Verdana"/>
                          <a:cs typeface="Verdana"/>
                        </a:rPr>
                        <a:t>Ipsun</a:t>
                      </a:r>
                      <a:endParaRPr lang="es-ES" sz="1200" dirty="0" smtClean="0">
                        <a:latin typeface="Verdana"/>
                        <a:cs typeface="Verdana"/>
                      </a:endParaRPr>
                    </a:p>
                  </a:txBody>
                  <a:tcPr>
                    <a:lnL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</a:lnR>
                    <a:lnT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3" name="CuadroTexto 12"/>
          <p:cNvSpPr txBox="1"/>
          <p:nvPr userDrawn="1"/>
        </p:nvSpPr>
        <p:spPr>
          <a:xfrm>
            <a:off x="5765801" y="4159250"/>
            <a:ext cx="260985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Blip>
                <a:blip r:embed="rId5"/>
              </a:buBlip>
            </a:pPr>
            <a:r>
              <a:rPr lang="es-ES" dirty="0" err="1" smtClean="0"/>
              <a:t>Item</a:t>
            </a:r>
            <a:r>
              <a:rPr lang="es-ES" dirty="0" smtClean="0"/>
              <a:t> de lista 1</a:t>
            </a:r>
          </a:p>
          <a:p>
            <a:pPr marL="285750" indent="-285750">
              <a:buBlip>
                <a:blip r:embed="rId5"/>
              </a:buBlip>
            </a:pPr>
            <a:r>
              <a:rPr lang="es-ES" dirty="0" err="1" smtClean="0"/>
              <a:t>Item</a:t>
            </a:r>
            <a:r>
              <a:rPr lang="es-ES" dirty="0" smtClean="0"/>
              <a:t> de lista 2</a:t>
            </a:r>
          </a:p>
          <a:p>
            <a:pPr marL="285750" indent="-285750">
              <a:buBlip>
                <a:blip r:embed="rId5"/>
              </a:buBlip>
            </a:pPr>
            <a:r>
              <a:rPr lang="es-ES" dirty="0" err="1" smtClean="0"/>
              <a:t>Item</a:t>
            </a:r>
            <a:r>
              <a:rPr lang="es-ES" dirty="0" smtClean="0"/>
              <a:t> de lista 3</a:t>
            </a:r>
          </a:p>
          <a:p>
            <a:pPr marL="285750" indent="-285750">
              <a:buBlip>
                <a:blip r:embed="rId5"/>
              </a:buBlip>
            </a:pPr>
            <a:r>
              <a:rPr lang="es-ES" dirty="0" err="1" smtClean="0"/>
              <a:t>Item</a:t>
            </a:r>
            <a:r>
              <a:rPr lang="es-ES" dirty="0" smtClean="0"/>
              <a:t> de lista 4</a:t>
            </a:r>
          </a:p>
          <a:p>
            <a:pPr marL="285750" indent="-285750">
              <a:buBlip>
                <a:blip r:embed="rId5"/>
              </a:buBlip>
            </a:pPr>
            <a:r>
              <a:rPr lang="es-ES" dirty="0" err="1" smtClean="0"/>
              <a:t>Item</a:t>
            </a:r>
            <a:r>
              <a:rPr lang="es-ES" dirty="0" smtClean="0"/>
              <a:t> de lista 5</a:t>
            </a:r>
          </a:p>
        </p:txBody>
      </p:sp>
      <p:grpSp>
        <p:nvGrpSpPr>
          <p:cNvPr id="14" name="Agrupar 13"/>
          <p:cNvGrpSpPr/>
          <p:nvPr userDrawn="1"/>
        </p:nvGrpSpPr>
        <p:grpSpPr>
          <a:xfrm>
            <a:off x="5102268" y="1967944"/>
            <a:ext cx="2109036" cy="469634"/>
            <a:chOff x="716373" y="2162909"/>
            <a:chExt cx="2948175" cy="656491"/>
          </a:xfrm>
          <a:solidFill>
            <a:srgbClr val="FF0000"/>
          </a:solidFill>
        </p:grpSpPr>
        <p:sp>
          <p:nvSpPr>
            <p:cNvPr id="15" name="Triángulo isósceles 14"/>
            <p:cNvSpPr/>
            <p:nvPr/>
          </p:nvSpPr>
          <p:spPr>
            <a:xfrm>
              <a:off x="716373" y="2162909"/>
              <a:ext cx="655226" cy="586641"/>
            </a:xfrm>
            <a:prstGeom prst="triangle">
              <a:avLst>
                <a:gd name="adj" fmla="val 100000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/>
                <a:t> </a:t>
              </a:r>
              <a:endParaRPr lang="es-ES" dirty="0"/>
            </a:p>
          </p:txBody>
        </p:sp>
        <p:sp>
          <p:nvSpPr>
            <p:cNvPr id="16" name="Triángulo isósceles 15"/>
            <p:cNvSpPr/>
            <p:nvPr/>
          </p:nvSpPr>
          <p:spPr>
            <a:xfrm>
              <a:off x="805274" y="2232759"/>
              <a:ext cx="655226" cy="586641"/>
            </a:xfrm>
            <a:prstGeom prst="triangle">
              <a:avLst>
                <a:gd name="adj" fmla="val 100000"/>
              </a:avLst>
            </a:prstGeom>
            <a:solidFill>
              <a:srgbClr val="20AAA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/>
                <a:t> </a:t>
              </a:r>
              <a:endParaRPr lang="es-ES" dirty="0"/>
            </a:p>
          </p:txBody>
        </p:sp>
        <p:cxnSp>
          <p:nvCxnSpPr>
            <p:cNvPr id="17" name="Conector recto 16"/>
            <p:cNvCxnSpPr/>
            <p:nvPr/>
          </p:nvCxnSpPr>
          <p:spPr>
            <a:xfrm>
              <a:off x="1418167" y="2806701"/>
              <a:ext cx="2246381" cy="0"/>
            </a:xfrm>
            <a:prstGeom prst="line">
              <a:avLst/>
            </a:prstGeom>
            <a:grpFill/>
            <a:ln>
              <a:solidFill>
                <a:srgbClr val="20AAA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Rectángulo 17"/>
          <p:cNvSpPr/>
          <p:nvPr userDrawn="1"/>
        </p:nvSpPr>
        <p:spPr>
          <a:xfrm>
            <a:off x="5102269" y="2605485"/>
            <a:ext cx="3273382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Lorem</a:t>
            </a:r>
            <a:r>
              <a:rPr lang="pt-B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 </a:t>
            </a:r>
            <a:r>
              <a:rPr lang="pt-B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ipsum </a:t>
            </a:r>
            <a:r>
              <a:rPr lang="pt-BR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dolor</a:t>
            </a:r>
            <a:r>
              <a:rPr lang="pt-B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 </a:t>
            </a:r>
            <a:r>
              <a:rPr lang="pt-BR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sit</a:t>
            </a:r>
            <a:r>
              <a:rPr lang="pt-B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 </a:t>
            </a:r>
            <a:r>
              <a:rPr lang="pt-BR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amet</a:t>
            </a:r>
            <a:r>
              <a:rPr lang="pt-B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, </a:t>
            </a:r>
            <a:r>
              <a:rPr lang="pt-BR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consectetur</a:t>
            </a:r>
            <a:r>
              <a:rPr lang="pt-B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 </a:t>
            </a:r>
            <a:r>
              <a:rPr lang="pt-BR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adipiscing</a:t>
            </a:r>
            <a:r>
              <a:rPr lang="pt-B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 </a:t>
            </a:r>
            <a:r>
              <a:rPr lang="pt-BR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elit</a:t>
            </a:r>
            <a:r>
              <a:rPr lang="pt-B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. </a:t>
            </a:r>
            <a:r>
              <a:rPr lang="pt-BR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Sed</a:t>
            </a:r>
            <a:r>
              <a:rPr lang="pt-B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 </a:t>
            </a:r>
            <a:r>
              <a:rPr lang="pt-BR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nec</a:t>
            </a:r>
            <a:r>
              <a:rPr lang="pt-B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 justo </a:t>
            </a:r>
            <a:r>
              <a:rPr lang="pt-BR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dolor</a:t>
            </a:r>
            <a:r>
              <a:rPr lang="pt-B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. </a:t>
            </a:r>
            <a:r>
              <a:rPr lang="pt-BR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Mauris</a:t>
            </a:r>
            <a:r>
              <a:rPr lang="pt-B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 a </a:t>
            </a:r>
            <a:r>
              <a:rPr lang="pt-BR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tempor</a:t>
            </a:r>
            <a:r>
              <a:rPr lang="pt-B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 </a:t>
            </a:r>
            <a:r>
              <a:rPr lang="pt-BR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nibh</a:t>
            </a:r>
            <a:r>
              <a:rPr lang="pt-B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, </a:t>
            </a:r>
            <a:r>
              <a:rPr lang="pt-BR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at</a:t>
            </a:r>
            <a:r>
              <a:rPr lang="pt-B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 </a:t>
            </a:r>
            <a:r>
              <a:rPr lang="pt-BR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vestibulum</a:t>
            </a:r>
            <a:r>
              <a:rPr lang="pt-B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 </a:t>
            </a:r>
            <a:r>
              <a:rPr lang="pt-BR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lacus</a:t>
            </a:r>
            <a:r>
              <a:rPr lang="pt-B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. </a:t>
            </a:r>
            <a:r>
              <a:rPr lang="pt-BR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Aenean</a:t>
            </a:r>
            <a:r>
              <a:rPr lang="pt-B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 a </a:t>
            </a:r>
            <a:r>
              <a:rPr lang="pt-BR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scelerisque</a:t>
            </a:r>
            <a:r>
              <a:rPr lang="pt-B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 ipsum, </a:t>
            </a:r>
            <a:r>
              <a:rPr lang="pt-BR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sit</a:t>
            </a:r>
            <a:r>
              <a:rPr lang="pt-B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 </a:t>
            </a:r>
            <a:r>
              <a:rPr lang="pt-BR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amet</a:t>
            </a:r>
            <a:r>
              <a:rPr lang="pt-B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 </a:t>
            </a:r>
            <a:r>
              <a:rPr lang="pt-BR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posuere</a:t>
            </a:r>
            <a:r>
              <a:rPr lang="pt-B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 justo. </a:t>
            </a:r>
            <a:r>
              <a:rPr lang="pt-BR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Maecenas</a:t>
            </a:r>
            <a:r>
              <a:rPr lang="pt-B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 </a:t>
            </a:r>
            <a:r>
              <a:rPr lang="pt-BR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viverra</a:t>
            </a:r>
            <a:r>
              <a:rPr lang="pt-B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 </a:t>
            </a:r>
            <a:r>
              <a:rPr lang="pt-BR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sagittis</a:t>
            </a:r>
            <a:r>
              <a:rPr lang="pt-B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 </a:t>
            </a:r>
            <a:r>
              <a:rPr lang="pt-BR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elit</a:t>
            </a:r>
            <a:r>
              <a:rPr lang="pt-B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 ut </a:t>
            </a:r>
            <a:r>
              <a:rPr lang="pt-BR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sodales</a:t>
            </a:r>
            <a:r>
              <a:rPr lang="pt-B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. </a:t>
            </a:r>
            <a:r>
              <a:rPr lang="pt-BR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Morbi</a:t>
            </a:r>
            <a:r>
              <a:rPr lang="pt-B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 </a:t>
            </a:r>
            <a:r>
              <a:rPr lang="pt-BR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sit</a:t>
            </a:r>
            <a:r>
              <a:rPr lang="pt-B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 </a:t>
            </a:r>
            <a:r>
              <a:rPr lang="pt-BR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amet</a:t>
            </a:r>
            <a:r>
              <a:rPr lang="pt-B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 ipsum </a:t>
            </a:r>
            <a:r>
              <a:rPr lang="pt-BR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scelerisque</a:t>
            </a:r>
            <a:r>
              <a:rPr lang="pt-B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, </a:t>
            </a:r>
            <a:r>
              <a:rPr lang="pt-BR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hendrerit</a:t>
            </a:r>
            <a:r>
              <a:rPr lang="pt-B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 sem </a:t>
            </a:r>
            <a:r>
              <a:rPr lang="pt-BR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vel</a:t>
            </a:r>
            <a:r>
              <a:rPr lang="pt-B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, </a:t>
            </a:r>
            <a:endParaRPr lang="es-ES" sz="1100" dirty="0">
              <a:solidFill>
                <a:schemeClr val="tx1">
                  <a:lumMod val="75000"/>
                  <a:lumOff val="25000"/>
                </a:schemeClr>
              </a:solidFill>
              <a:latin typeface="Verdana"/>
              <a:cs typeface="Verdana"/>
            </a:endParaRPr>
          </a:p>
        </p:txBody>
      </p:sp>
      <p:sp>
        <p:nvSpPr>
          <p:cNvPr id="20" name="Subtítulo 2"/>
          <p:cNvSpPr txBox="1">
            <a:spLocks/>
          </p:cNvSpPr>
          <p:nvPr userDrawn="1"/>
        </p:nvSpPr>
        <p:spPr>
          <a:xfrm>
            <a:off x="2949436" y="6564539"/>
            <a:ext cx="3375164" cy="6117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000" dirty="0" smtClean="0">
                <a:solidFill>
                  <a:schemeClr val="tx1"/>
                </a:solidFill>
                <a:latin typeface="Verdana"/>
                <a:cs typeface="Verdana"/>
              </a:rPr>
              <a:t>© McGraw-Hill</a:t>
            </a:r>
            <a:endParaRPr lang="es-ES" sz="1000" dirty="0">
              <a:solidFill>
                <a:schemeClr val="tx1"/>
              </a:solidFill>
              <a:latin typeface="Verdana"/>
              <a:cs typeface="Verdana"/>
            </a:endParaRPr>
          </a:p>
        </p:txBody>
      </p:sp>
      <p:sp>
        <p:nvSpPr>
          <p:cNvPr id="22" name="Subtítulo 2"/>
          <p:cNvSpPr txBox="1">
            <a:spLocks/>
          </p:cNvSpPr>
          <p:nvPr userDrawn="1"/>
        </p:nvSpPr>
        <p:spPr>
          <a:xfrm>
            <a:off x="5613332" y="2039396"/>
            <a:ext cx="2110716" cy="6117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Verdana"/>
                <a:cs typeface="Verdana"/>
              </a:rPr>
              <a:t>Titular 2</a:t>
            </a:r>
            <a:endParaRPr lang="es-ES" sz="2000" dirty="0">
              <a:solidFill>
                <a:schemeClr val="tx1">
                  <a:lumMod val="50000"/>
                  <a:lumOff val="50000"/>
                </a:schemeClr>
              </a:solidFill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191361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sque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 userDrawn="1"/>
        </p:nvSpPr>
        <p:spPr>
          <a:xfrm>
            <a:off x="0" y="6527800"/>
            <a:ext cx="9188450" cy="3302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9" name="Diagrama 8"/>
          <p:cNvGraphicFramePr/>
          <p:nvPr userDrawn="1">
            <p:extLst>
              <p:ext uri="{D42A27DB-BD31-4B8C-83A1-F6EECF244321}">
                <p14:modId xmlns:p14="http://schemas.microsoft.com/office/powerpoint/2010/main" val="734144813"/>
              </p:ext>
            </p:extLst>
          </p:nvPr>
        </p:nvGraphicFramePr>
        <p:xfrm>
          <a:off x="2501900" y="1924050"/>
          <a:ext cx="4061286" cy="294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" name="Imagen 10" descr="logo.png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944" y="315565"/>
            <a:ext cx="859185" cy="859185"/>
          </a:xfrm>
          <a:prstGeom prst="rect">
            <a:avLst/>
          </a:prstGeom>
        </p:spPr>
      </p:pic>
      <p:sp>
        <p:nvSpPr>
          <p:cNvPr id="12" name="Subtítulo 2"/>
          <p:cNvSpPr txBox="1">
            <a:spLocks/>
          </p:cNvSpPr>
          <p:nvPr userDrawn="1"/>
        </p:nvSpPr>
        <p:spPr>
          <a:xfrm>
            <a:off x="2949436" y="6564539"/>
            <a:ext cx="3375164" cy="6117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000" dirty="0" smtClean="0">
                <a:solidFill>
                  <a:schemeClr val="tx1"/>
                </a:solidFill>
                <a:latin typeface="Verdana"/>
                <a:cs typeface="Verdana"/>
              </a:rPr>
              <a:t>© McGraw-Hill</a:t>
            </a:r>
            <a:endParaRPr lang="es-ES" sz="1000" dirty="0">
              <a:solidFill>
                <a:schemeClr val="tx1"/>
              </a:solidFill>
              <a:latin typeface="Verdana"/>
              <a:cs typeface="Verdana"/>
            </a:endParaRPr>
          </a:p>
        </p:txBody>
      </p:sp>
      <p:pic>
        <p:nvPicPr>
          <p:cNvPr id="14" name="Imagen 13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7491" y="102090"/>
            <a:ext cx="1342020" cy="1022491"/>
          </a:xfrm>
          <a:prstGeom prst="rect">
            <a:avLst/>
          </a:prstGeom>
        </p:spPr>
      </p:pic>
      <p:sp>
        <p:nvSpPr>
          <p:cNvPr id="15" name="Título 1"/>
          <p:cNvSpPr txBox="1">
            <a:spLocks/>
          </p:cNvSpPr>
          <p:nvPr userDrawn="1"/>
        </p:nvSpPr>
        <p:spPr>
          <a:xfrm>
            <a:off x="5102269" y="558800"/>
            <a:ext cx="2927947" cy="6159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ES" sz="2400" dirty="0" smtClean="0">
                <a:solidFill>
                  <a:srgbClr val="000000"/>
                </a:solidFill>
                <a:latin typeface="Verdana"/>
                <a:cs typeface="Verdana"/>
              </a:rPr>
              <a:t>Esquema</a:t>
            </a:r>
            <a:endParaRPr lang="es-ES" sz="2400" dirty="0">
              <a:solidFill>
                <a:srgbClr val="000000"/>
              </a:solidFill>
              <a:latin typeface="Verdana"/>
              <a:cs typeface="Verdana"/>
            </a:endParaRPr>
          </a:p>
        </p:txBody>
      </p:sp>
      <p:cxnSp>
        <p:nvCxnSpPr>
          <p:cNvPr id="3" name="Conector recto 2"/>
          <p:cNvCxnSpPr>
            <a:endCxn id="15" idx="2"/>
          </p:cNvCxnSpPr>
          <p:nvPr userDrawn="1"/>
        </p:nvCxnSpPr>
        <p:spPr>
          <a:xfrm flipH="1">
            <a:off x="6566243" y="1174750"/>
            <a:ext cx="2736507" cy="0"/>
          </a:xfrm>
          <a:prstGeom prst="line">
            <a:avLst/>
          </a:prstGeom>
          <a:ln>
            <a:solidFill>
              <a:srgbClr val="20AAA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9674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ener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 descr="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944" y="315565"/>
            <a:ext cx="751235" cy="751235"/>
          </a:xfrm>
          <a:prstGeom prst="rect">
            <a:avLst/>
          </a:prstGeom>
        </p:spPr>
      </p:pic>
      <p:sp>
        <p:nvSpPr>
          <p:cNvPr id="11" name="Rectángulo 10"/>
          <p:cNvSpPr/>
          <p:nvPr userDrawn="1"/>
        </p:nvSpPr>
        <p:spPr>
          <a:xfrm>
            <a:off x="0" y="6527800"/>
            <a:ext cx="9188450" cy="3302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Subtítulo 2"/>
          <p:cNvSpPr txBox="1">
            <a:spLocks/>
          </p:cNvSpPr>
          <p:nvPr userDrawn="1"/>
        </p:nvSpPr>
        <p:spPr>
          <a:xfrm>
            <a:off x="2949436" y="6564539"/>
            <a:ext cx="3375164" cy="6117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000" dirty="0" smtClean="0">
                <a:solidFill>
                  <a:schemeClr val="tx1"/>
                </a:solidFill>
                <a:latin typeface="Verdana"/>
                <a:cs typeface="Verdana"/>
              </a:rPr>
              <a:t>© McGraw-Hill</a:t>
            </a:r>
            <a:endParaRPr lang="es-ES" sz="1000" dirty="0">
              <a:solidFill>
                <a:schemeClr val="tx1"/>
              </a:solidFill>
              <a:latin typeface="Verdana"/>
              <a:cs typeface="Verdana"/>
            </a:endParaRPr>
          </a:p>
        </p:txBody>
      </p:sp>
      <p:grpSp>
        <p:nvGrpSpPr>
          <p:cNvPr id="13" name="Agrupar 12"/>
          <p:cNvGrpSpPr/>
          <p:nvPr userDrawn="1"/>
        </p:nvGrpSpPr>
        <p:grpSpPr>
          <a:xfrm>
            <a:off x="757699" y="1453727"/>
            <a:ext cx="2109036" cy="469634"/>
            <a:chOff x="716373" y="2162909"/>
            <a:chExt cx="2948175" cy="656491"/>
          </a:xfrm>
          <a:solidFill>
            <a:srgbClr val="FF0000"/>
          </a:solidFill>
        </p:grpSpPr>
        <p:sp>
          <p:nvSpPr>
            <p:cNvPr id="14" name="Triángulo isósceles 13"/>
            <p:cNvSpPr/>
            <p:nvPr/>
          </p:nvSpPr>
          <p:spPr>
            <a:xfrm>
              <a:off x="716373" y="2162909"/>
              <a:ext cx="655226" cy="586641"/>
            </a:xfrm>
            <a:prstGeom prst="triangle">
              <a:avLst>
                <a:gd name="adj" fmla="val 100000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/>
                <a:t> </a:t>
              </a:r>
              <a:endParaRPr lang="es-ES" dirty="0"/>
            </a:p>
          </p:txBody>
        </p:sp>
        <p:sp>
          <p:nvSpPr>
            <p:cNvPr id="15" name="Triángulo isósceles 14"/>
            <p:cNvSpPr/>
            <p:nvPr/>
          </p:nvSpPr>
          <p:spPr>
            <a:xfrm>
              <a:off x="805274" y="2232759"/>
              <a:ext cx="655226" cy="586641"/>
            </a:xfrm>
            <a:prstGeom prst="triangle">
              <a:avLst>
                <a:gd name="adj" fmla="val 100000"/>
              </a:avLst>
            </a:prstGeom>
            <a:solidFill>
              <a:srgbClr val="20AAA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/>
                <a:t> </a:t>
              </a:r>
              <a:endParaRPr lang="es-ES" dirty="0"/>
            </a:p>
          </p:txBody>
        </p:sp>
        <p:cxnSp>
          <p:nvCxnSpPr>
            <p:cNvPr id="16" name="Conector recto 15"/>
            <p:cNvCxnSpPr/>
            <p:nvPr/>
          </p:nvCxnSpPr>
          <p:spPr>
            <a:xfrm>
              <a:off x="1418166" y="2800784"/>
              <a:ext cx="2246382" cy="0"/>
            </a:xfrm>
            <a:prstGeom prst="line">
              <a:avLst/>
            </a:prstGeom>
            <a:grpFill/>
            <a:ln>
              <a:solidFill>
                <a:srgbClr val="20AAA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7" name="Imagen 2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7491" y="102090"/>
            <a:ext cx="1342020" cy="1022491"/>
          </a:xfrm>
          <a:prstGeom prst="rect">
            <a:avLst/>
          </a:prstGeom>
        </p:spPr>
      </p:pic>
      <p:cxnSp>
        <p:nvCxnSpPr>
          <p:cNvPr id="29" name="Conector recto 28"/>
          <p:cNvCxnSpPr/>
          <p:nvPr userDrawn="1"/>
        </p:nvCxnSpPr>
        <p:spPr>
          <a:xfrm flipH="1">
            <a:off x="6566243" y="1174750"/>
            <a:ext cx="2736507" cy="0"/>
          </a:xfrm>
          <a:prstGeom prst="line">
            <a:avLst/>
          </a:prstGeom>
          <a:ln>
            <a:solidFill>
              <a:srgbClr val="20AAA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196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 descr="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2078" y="1644832"/>
            <a:ext cx="1213323" cy="1213323"/>
          </a:xfrm>
          <a:prstGeom prst="rect">
            <a:avLst/>
          </a:prstGeom>
        </p:spPr>
      </p:pic>
      <p:sp>
        <p:nvSpPr>
          <p:cNvPr id="10" name="Rectángulo 9"/>
          <p:cNvSpPr/>
          <p:nvPr userDrawn="1"/>
        </p:nvSpPr>
        <p:spPr>
          <a:xfrm>
            <a:off x="0" y="6527800"/>
            <a:ext cx="9188450" cy="3302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Subtítulo 2"/>
          <p:cNvSpPr txBox="1">
            <a:spLocks/>
          </p:cNvSpPr>
          <p:nvPr userDrawn="1"/>
        </p:nvSpPr>
        <p:spPr>
          <a:xfrm>
            <a:off x="2949436" y="6564539"/>
            <a:ext cx="3375164" cy="6117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000" dirty="0" smtClean="0">
                <a:solidFill>
                  <a:schemeClr val="tx1"/>
                </a:solidFill>
                <a:latin typeface="Verdana"/>
                <a:cs typeface="Verdana"/>
              </a:rPr>
              <a:t>© McGraw-Hill</a:t>
            </a:r>
            <a:endParaRPr lang="es-ES" sz="1000" dirty="0">
              <a:solidFill>
                <a:schemeClr val="tx1"/>
              </a:solidFill>
              <a:latin typeface="Verdana"/>
              <a:cs typeface="Verdana"/>
            </a:endParaRPr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3751531"/>
            <a:ext cx="1342020" cy="1022491"/>
          </a:xfrm>
          <a:prstGeom prst="rect">
            <a:avLst/>
          </a:prstGeom>
        </p:spPr>
      </p:pic>
      <p:cxnSp>
        <p:nvCxnSpPr>
          <p:cNvPr id="14" name="Conector recto 13"/>
          <p:cNvCxnSpPr/>
          <p:nvPr userDrawn="1"/>
        </p:nvCxnSpPr>
        <p:spPr>
          <a:xfrm flipH="1">
            <a:off x="1371600" y="4824191"/>
            <a:ext cx="6295021" cy="0"/>
          </a:xfrm>
          <a:prstGeom prst="line">
            <a:avLst/>
          </a:prstGeom>
          <a:ln>
            <a:solidFill>
              <a:srgbClr val="20AAA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9015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ch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 descr="fondo_ficha_2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1" name="Imagen 10" descr="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610" y="519186"/>
            <a:ext cx="804649" cy="804649"/>
          </a:xfrm>
          <a:prstGeom prst="rect">
            <a:avLst/>
          </a:prstGeom>
        </p:spPr>
      </p:pic>
      <p:sp>
        <p:nvSpPr>
          <p:cNvPr id="12" name="Rectángulo 11"/>
          <p:cNvSpPr/>
          <p:nvPr userDrawn="1"/>
        </p:nvSpPr>
        <p:spPr>
          <a:xfrm>
            <a:off x="0" y="6527800"/>
            <a:ext cx="9188450" cy="3302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Subtítulo 2"/>
          <p:cNvSpPr txBox="1">
            <a:spLocks/>
          </p:cNvSpPr>
          <p:nvPr userDrawn="1"/>
        </p:nvSpPr>
        <p:spPr>
          <a:xfrm>
            <a:off x="2949436" y="6564539"/>
            <a:ext cx="3375164" cy="6117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000" dirty="0" smtClean="0">
                <a:solidFill>
                  <a:schemeClr val="tx1"/>
                </a:solidFill>
                <a:latin typeface="Verdana"/>
                <a:cs typeface="Verdana"/>
              </a:rPr>
              <a:t>© McGraw-Hill</a:t>
            </a:r>
            <a:endParaRPr lang="es-ES" sz="1000" dirty="0">
              <a:solidFill>
                <a:schemeClr val="tx1"/>
              </a:solidFill>
              <a:latin typeface="Verdana"/>
              <a:cs typeface="Verdana"/>
            </a:endParaRPr>
          </a:p>
        </p:txBody>
      </p:sp>
      <p:graphicFrame>
        <p:nvGraphicFramePr>
          <p:cNvPr id="14" name="Tabla 13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436328618"/>
              </p:ext>
            </p:extLst>
          </p:nvPr>
        </p:nvGraphicFramePr>
        <p:xfrm>
          <a:off x="1154084" y="1919558"/>
          <a:ext cx="3358650" cy="3337560"/>
        </p:xfrm>
        <a:graphic>
          <a:graphicData uri="http://schemas.openxmlformats.org/drawingml/2006/table">
            <a:tbl>
              <a:tblPr firstRow="1" bandRow="1">
                <a:effectLst>
                  <a:reflection blurRad="6350" stA="52000" endA="300" endPos="35000" dir="5400000" sy="-100000" algn="bl" rotWithShape="0"/>
                </a:effectLst>
                <a:tableStyleId>{5A111915-BE36-4E01-A7E5-04B1672EAD32}</a:tableStyleId>
              </a:tblPr>
              <a:tblGrid>
                <a:gridCol w="1679325"/>
                <a:gridCol w="167932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latin typeface="Verdana"/>
                          <a:cs typeface="Verdana"/>
                        </a:rPr>
                        <a:t>Índice 1</a:t>
                      </a:r>
                      <a:endParaRPr lang="es-ES" sz="1400" dirty="0">
                        <a:latin typeface="Verdana"/>
                        <a:cs typeface="Verdana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noFill/>
                      <a:prstDash val="solid"/>
                    </a:lnB>
                    <a:solidFill>
                      <a:srgbClr val="20AA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latin typeface="Verdana"/>
                          <a:cs typeface="Verdana"/>
                        </a:rPr>
                        <a:t>Índice 2</a:t>
                      </a:r>
                      <a:endParaRPr lang="es-ES" sz="1400" dirty="0">
                        <a:latin typeface="Verdana"/>
                        <a:cs typeface="Verdan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noFill/>
                      <a:prstDash val="solid"/>
                    </a:lnB>
                    <a:solidFill>
                      <a:srgbClr val="20AAA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200" dirty="0" smtClean="0">
                          <a:latin typeface="Verdana"/>
                          <a:cs typeface="Verdana"/>
                        </a:rPr>
                        <a:t>Loren </a:t>
                      </a:r>
                      <a:r>
                        <a:rPr lang="es-ES" sz="1200" dirty="0" err="1" smtClean="0">
                          <a:latin typeface="Verdana"/>
                          <a:cs typeface="Verdana"/>
                        </a:rPr>
                        <a:t>Ipsun</a:t>
                      </a:r>
                      <a:endParaRPr lang="es-ES" sz="1200" dirty="0">
                        <a:latin typeface="Verdana"/>
                        <a:cs typeface="Verdana"/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200" dirty="0" smtClean="0">
                          <a:latin typeface="Verdana"/>
                          <a:cs typeface="Verdana"/>
                        </a:rPr>
                        <a:t>Loren </a:t>
                      </a:r>
                      <a:r>
                        <a:rPr lang="es-ES" sz="1200" dirty="0" err="1" smtClean="0">
                          <a:latin typeface="Verdana"/>
                          <a:cs typeface="Verdana"/>
                        </a:rPr>
                        <a:t>Ipsun</a:t>
                      </a:r>
                      <a:endParaRPr lang="es-ES" sz="1200" dirty="0">
                        <a:latin typeface="Verdana"/>
                        <a:cs typeface="Verdana"/>
                      </a:endParaRPr>
                    </a:p>
                  </a:txBody>
                  <a:tcPr>
                    <a:lnL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 smtClean="0">
                          <a:latin typeface="Verdana"/>
                          <a:cs typeface="Verdana"/>
                        </a:rPr>
                        <a:t>Loren </a:t>
                      </a:r>
                      <a:r>
                        <a:rPr lang="es-ES" sz="1200" dirty="0" err="1" smtClean="0">
                          <a:latin typeface="Verdana"/>
                          <a:cs typeface="Verdana"/>
                        </a:rPr>
                        <a:t>Ipsun</a:t>
                      </a:r>
                      <a:endParaRPr lang="es-ES" sz="1200" dirty="0" smtClean="0">
                        <a:latin typeface="Verdana"/>
                        <a:cs typeface="Verdana"/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 smtClean="0">
                          <a:latin typeface="Verdana"/>
                          <a:cs typeface="Verdana"/>
                        </a:rPr>
                        <a:t>Loren </a:t>
                      </a:r>
                      <a:r>
                        <a:rPr lang="es-ES" sz="1200" dirty="0" err="1" smtClean="0">
                          <a:latin typeface="Verdana"/>
                          <a:cs typeface="Verdana"/>
                        </a:rPr>
                        <a:t>Ipsun</a:t>
                      </a:r>
                      <a:endParaRPr lang="es-ES" sz="1200" dirty="0" smtClean="0">
                        <a:latin typeface="Verdana"/>
                        <a:cs typeface="Verdana"/>
                      </a:endParaRPr>
                    </a:p>
                  </a:txBody>
                  <a:tcPr>
                    <a:lnL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</a:lnR>
                    <a:lnT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 smtClean="0">
                          <a:latin typeface="Verdana"/>
                          <a:cs typeface="Verdana"/>
                        </a:rPr>
                        <a:t>Loren </a:t>
                      </a:r>
                      <a:r>
                        <a:rPr lang="es-ES" sz="1200" dirty="0" err="1" smtClean="0">
                          <a:latin typeface="Verdana"/>
                          <a:cs typeface="Verdana"/>
                        </a:rPr>
                        <a:t>Ipsun</a:t>
                      </a:r>
                      <a:endParaRPr lang="es-ES" sz="1200" dirty="0" smtClean="0">
                        <a:latin typeface="Verdana"/>
                        <a:cs typeface="Verdana"/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 smtClean="0">
                          <a:latin typeface="Verdana"/>
                          <a:cs typeface="Verdana"/>
                        </a:rPr>
                        <a:t>Loren </a:t>
                      </a:r>
                      <a:r>
                        <a:rPr lang="es-ES" sz="1200" dirty="0" err="1" smtClean="0">
                          <a:latin typeface="Verdana"/>
                          <a:cs typeface="Verdana"/>
                        </a:rPr>
                        <a:t>Ipsun</a:t>
                      </a:r>
                      <a:endParaRPr lang="es-ES" sz="1200" dirty="0" smtClean="0">
                        <a:latin typeface="Verdana"/>
                        <a:cs typeface="Verdana"/>
                      </a:endParaRPr>
                    </a:p>
                  </a:txBody>
                  <a:tcPr>
                    <a:lnL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</a:lnR>
                    <a:lnT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 smtClean="0">
                          <a:latin typeface="Verdana"/>
                          <a:cs typeface="Verdana"/>
                        </a:rPr>
                        <a:t>Loren </a:t>
                      </a:r>
                      <a:r>
                        <a:rPr lang="es-ES" sz="1200" dirty="0" err="1" smtClean="0">
                          <a:latin typeface="Verdana"/>
                          <a:cs typeface="Verdana"/>
                        </a:rPr>
                        <a:t>Ipsun</a:t>
                      </a:r>
                      <a:endParaRPr lang="es-ES" sz="1200" dirty="0" smtClean="0">
                        <a:latin typeface="Verdana"/>
                        <a:cs typeface="Verdana"/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 smtClean="0">
                          <a:latin typeface="Verdana"/>
                          <a:cs typeface="Verdana"/>
                        </a:rPr>
                        <a:t>Loren </a:t>
                      </a:r>
                      <a:r>
                        <a:rPr lang="es-ES" sz="1200" dirty="0" err="1" smtClean="0">
                          <a:latin typeface="Verdana"/>
                          <a:cs typeface="Verdana"/>
                        </a:rPr>
                        <a:t>Ipsun</a:t>
                      </a:r>
                      <a:endParaRPr lang="es-ES" sz="1200" dirty="0" smtClean="0">
                        <a:latin typeface="Verdana"/>
                        <a:cs typeface="Verdana"/>
                      </a:endParaRPr>
                    </a:p>
                  </a:txBody>
                  <a:tcPr>
                    <a:lnL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</a:lnR>
                    <a:lnT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 smtClean="0">
                          <a:latin typeface="Verdana"/>
                          <a:cs typeface="Verdana"/>
                        </a:rPr>
                        <a:t>Loren </a:t>
                      </a:r>
                      <a:r>
                        <a:rPr lang="es-ES" sz="1200" dirty="0" err="1" smtClean="0">
                          <a:latin typeface="Verdana"/>
                          <a:cs typeface="Verdana"/>
                        </a:rPr>
                        <a:t>Ipsun</a:t>
                      </a:r>
                      <a:endParaRPr lang="es-ES" sz="1200" dirty="0" smtClean="0">
                        <a:latin typeface="Verdana"/>
                        <a:cs typeface="Verdana"/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 smtClean="0">
                          <a:latin typeface="Verdana"/>
                          <a:cs typeface="Verdana"/>
                        </a:rPr>
                        <a:t>Loren </a:t>
                      </a:r>
                      <a:r>
                        <a:rPr lang="es-ES" sz="1200" dirty="0" err="1" smtClean="0">
                          <a:latin typeface="Verdana"/>
                          <a:cs typeface="Verdana"/>
                        </a:rPr>
                        <a:t>Ipsun</a:t>
                      </a:r>
                      <a:endParaRPr lang="es-ES" sz="1200" dirty="0" smtClean="0">
                        <a:latin typeface="Verdana"/>
                        <a:cs typeface="Verdana"/>
                      </a:endParaRPr>
                    </a:p>
                  </a:txBody>
                  <a:tcPr>
                    <a:lnL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</a:lnR>
                    <a:lnT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 smtClean="0">
                          <a:latin typeface="Verdana"/>
                          <a:cs typeface="Verdana"/>
                        </a:rPr>
                        <a:t>Loren </a:t>
                      </a:r>
                      <a:r>
                        <a:rPr lang="es-ES" sz="1200" dirty="0" err="1" smtClean="0">
                          <a:latin typeface="Verdana"/>
                          <a:cs typeface="Verdana"/>
                        </a:rPr>
                        <a:t>Ipsun</a:t>
                      </a:r>
                      <a:endParaRPr lang="es-ES" sz="1200" dirty="0" smtClean="0">
                        <a:latin typeface="Verdana"/>
                        <a:cs typeface="Verdana"/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 smtClean="0">
                          <a:latin typeface="Verdana"/>
                          <a:cs typeface="Verdana"/>
                        </a:rPr>
                        <a:t>Loren </a:t>
                      </a:r>
                      <a:r>
                        <a:rPr lang="es-ES" sz="1200" dirty="0" err="1" smtClean="0">
                          <a:latin typeface="Verdana"/>
                          <a:cs typeface="Verdana"/>
                        </a:rPr>
                        <a:t>Ipsun</a:t>
                      </a:r>
                      <a:endParaRPr lang="es-ES" sz="1200" dirty="0" smtClean="0">
                        <a:latin typeface="Verdana"/>
                        <a:cs typeface="Verdana"/>
                      </a:endParaRPr>
                    </a:p>
                  </a:txBody>
                  <a:tcPr>
                    <a:lnL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</a:lnR>
                    <a:lnT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 smtClean="0">
                          <a:latin typeface="Verdana"/>
                          <a:cs typeface="Verdana"/>
                        </a:rPr>
                        <a:t>Loren </a:t>
                      </a:r>
                      <a:r>
                        <a:rPr lang="es-ES" sz="1200" dirty="0" err="1" smtClean="0">
                          <a:latin typeface="Verdana"/>
                          <a:cs typeface="Verdana"/>
                        </a:rPr>
                        <a:t>Ipsun</a:t>
                      </a:r>
                      <a:endParaRPr lang="es-ES" sz="1200" dirty="0" smtClean="0">
                        <a:latin typeface="Verdana"/>
                        <a:cs typeface="Verdana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 smtClean="0">
                          <a:latin typeface="Verdana"/>
                          <a:cs typeface="Verdana"/>
                        </a:rPr>
                        <a:t>Loren </a:t>
                      </a:r>
                      <a:r>
                        <a:rPr lang="es-ES" sz="1200" dirty="0" err="1" smtClean="0">
                          <a:latin typeface="Verdana"/>
                          <a:cs typeface="Verdana"/>
                        </a:rPr>
                        <a:t>Ipsun</a:t>
                      </a:r>
                      <a:endParaRPr lang="es-ES" sz="1200" dirty="0" smtClean="0">
                        <a:latin typeface="Verdana"/>
                        <a:cs typeface="Verdana"/>
                      </a:endParaRPr>
                    </a:p>
                  </a:txBody>
                  <a:tcPr>
                    <a:lnL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</a:lnR>
                    <a:lnT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 smtClean="0">
                          <a:latin typeface="Verdana"/>
                          <a:cs typeface="Verdana"/>
                        </a:rPr>
                        <a:t>Loren </a:t>
                      </a:r>
                      <a:r>
                        <a:rPr lang="es-ES" sz="1200" dirty="0" err="1" smtClean="0">
                          <a:latin typeface="Verdana"/>
                          <a:cs typeface="Verdana"/>
                        </a:rPr>
                        <a:t>Ipsun</a:t>
                      </a:r>
                      <a:endParaRPr lang="es-ES" sz="1200" dirty="0" smtClean="0">
                        <a:latin typeface="Verdana"/>
                        <a:cs typeface="Verdana"/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 smtClean="0">
                          <a:latin typeface="Verdana"/>
                          <a:cs typeface="Verdana"/>
                        </a:rPr>
                        <a:t>Loren </a:t>
                      </a:r>
                      <a:r>
                        <a:rPr lang="es-ES" sz="1200" dirty="0" err="1" smtClean="0">
                          <a:latin typeface="Verdana"/>
                          <a:cs typeface="Verdana"/>
                        </a:rPr>
                        <a:t>Ipsun</a:t>
                      </a:r>
                      <a:endParaRPr lang="es-ES" sz="1200" dirty="0" smtClean="0">
                        <a:latin typeface="Verdana"/>
                        <a:cs typeface="Verdana"/>
                      </a:endParaRPr>
                    </a:p>
                  </a:txBody>
                  <a:tcPr>
                    <a:lnL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</a:lnR>
                    <a:lnT w="31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5" name="CuadroTexto 14"/>
          <p:cNvSpPr txBox="1"/>
          <p:nvPr userDrawn="1"/>
        </p:nvSpPr>
        <p:spPr>
          <a:xfrm>
            <a:off x="4811034" y="2413000"/>
            <a:ext cx="381861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Lorem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r-FR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ipsum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r-FR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dolor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si </a:t>
            </a:r>
            <a:r>
              <a:rPr lang="fr-FR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amet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fr-FR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consectetur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r-FR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adipiscing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r-FR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elit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Ut </a:t>
            </a:r>
            <a:r>
              <a:rPr lang="fr-FR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vestibulum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r-FR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sapien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r-FR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quis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r-FR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leo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r-FR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varius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r-FR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rhoncus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fr-FR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Morbi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r-FR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sed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est </a:t>
            </a:r>
            <a:r>
              <a:rPr lang="fr-FR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dapibus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fr-FR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condimentum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r-FR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elit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r-FR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aliquam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fr-FR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ultrices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r-FR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nibh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fr-FR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Phasellus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et </a:t>
            </a:r>
            <a:r>
              <a:rPr lang="fr-FR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volutpat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r-FR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neque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vitae </a:t>
            </a:r>
            <a:r>
              <a:rPr lang="fr-FR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malesuada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r-FR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leo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fr-FR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Nullam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vitae </a:t>
            </a:r>
            <a:r>
              <a:rPr lang="fr-FR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tellus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r-FR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convallis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porta </a:t>
            </a:r>
            <a:r>
              <a:rPr lang="fr-FR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nisi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eu, </a:t>
            </a:r>
            <a:r>
              <a:rPr lang="fr-FR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malesuada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nunc. </a:t>
            </a:r>
            <a:r>
              <a:rPr lang="fr-FR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Nulla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nec </a:t>
            </a:r>
            <a:r>
              <a:rPr lang="fr-FR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suscipit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massa, a </a:t>
            </a:r>
            <a:r>
              <a:rPr lang="fr-FR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viverra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r-FR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ligula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fr-FR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Morbi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in porta </a:t>
            </a:r>
            <a:r>
              <a:rPr lang="fr-FR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nisl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Sed </a:t>
            </a:r>
            <a:r>
              <a:rPr lang="fr-FR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quis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r-FR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enim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vitae mi </a:t>
            </a:r>
            <a:r>
              <a:rPr lang="fr-FR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sagittis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r-FR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tincidunt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Ut </a:t>
            </a:r>
            <a:r>
              <a:rPr lang="fr-FR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fermentum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r-FR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odio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r-FR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velit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et </a:t>
            </a:r>
            <a:r>
              <a:rPr lang="fr-FR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laoreet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massa </a:t>
            </a:r>
            <a:r>
              <a:rPr lang="fr-FR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vestibulum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id. Suspendisse </a:t>
            </a:r>
            <a:r>
              <a:rPr lang="fr-FR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rhoncus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r-FR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finibus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r-FR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congue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fr-FR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Fusce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r-FR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eleifend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massa et </a:t>
            </a:r>
            <a:r>
              <a:rPr lang="fr-FR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tellus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r-FR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auctor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a cursus </a:t>
            </a:r>
            <a:r>
              <a:rPr lang="fr-FR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nibh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r-FR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vestibulum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algn="just"/>
            <a:endParaRPr lang="fr-FR" sz="11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Mauris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ac </a:t>
            </a:r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neque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sed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tortor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lacinia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lobortis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Quisque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efficitur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enim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non </a:t>
            </a:r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ultricies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tempus. </a:t>
            </a:r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Proin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sagittis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posuere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lacus sit </a:t>
            </a:r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amet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porta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Sed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aliquam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felis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ut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diam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mollis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sit </a:t>
            </a:r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amet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congue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urna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ultrices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In </a:t>
            </a:r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hac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habitasse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platea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dictumst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Lorem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ipsum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dolor sit </a:t>
            </a:r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amet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consectetur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adipiscing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elit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Donec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aliquet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volutpat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mauris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venenatis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iaculis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In </a:t>
            </a:r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suscipit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convallis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urna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Sed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lobortis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enim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in ante </a:t>
            </a:r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dapibus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a </a:t>
            </a:r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sagittis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nibh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commodo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endParaRPr lang="es-ES" sz="11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endParaRPr lang="fr-FR" sz="11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fr-FR" sz="1100" dirty="0"/>
          </a:p>
          <a:p>
            <a:endParaRPr lang="es-ES" sz="1100" dirty="0"/>
          </a:p>
        </p:txBody>
      </p:sp>
      <p:grpSp>
        <p:nvGrpSpPr>
          <p:cNvPr id="16" name="Agrupar 15"/>
          <p:cNvGrpSpPr/>
          <p:nvPr userDrawn="1"/>
        </p:nvGrpSpPr>
        <p:grpSpPr>
          <a:xfrm>
            <a:off x="4894234" y="1926643"/>
            <a:ext cx="1262552" cy="281725"/>
            <a:chOff x="716373" y="2162909"/>
            <a:chExt cx="2942067" cy="656491"/>
          </a:xfrm>
        </p:grpSpPr>
        <p:sp>
          <p:nvSpPr>
            <p:cNvPr id="17" name="Triángulo isósceles 16"/>
            <p:cNvSpPr/>
            <p:nvPr/>
          </p:nvSpPr>
          <p:spPr>
            <a:xfrm>
              <a:off x="716373" y="2162909"/>
              <a:ext cx="655226" cy="586641"/>
            </a:xfrm>
            <a:prstGeom prst="triangle">
              <a:avLst>
                <a:gd name="adj" fmla="val 100000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/>
                <a:t> </a:t>
              </a:r>
              <a:endParaRPr lang="es-ES" dirty="0"/>
            </a:p>
          </p:txBody>
        </p:sp>
        <p:sp>
          <p:nvSpPr>
            <p:cNvPr id="18" name="Triángulo isósceles 17"/>
            <p:cNvSpPr/>
            <p:nvPr/>
          </p:nvSpPr>
          <p:spPr>
            <a:xfrm>
              <a:off x="805274" y="2232759"/>
              <a:ext cx="655226" cy="586641"/>
            </a:xfrm>
            <a:prstGeom prst="triangle">
              <a:avLst>
                <a:gd name="adj" fmla="val 100000"/>
              </a:avLst>
            </a:prstGeom>
            <a:solidFill>
              <a:srgbClr val="20AAA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/>
                <a:t> </a:t>
              </a:r>
              <a:endParaRPr lang="es-ES" dirty="0"/>
            </a:p>
          </p:txBody>
        </p:sp>
        <p:cxnSp>
          <p:nvCxnSpPr>
            <p:cNvPr id="19" name="Conector recto 18"/>
            <p:cNvCxnSpPr/>
            <p:nvPr/>
          </p:nvCxnSpPr>
          <p:spPr>
            <a:xfrm>
              <a:off x="1412059" y="2792425"/>
              <a:ext cx="2246381" cy="0"/>
            </a:xfrm>
            <a:prstGeom prst="line">
              <a:avLst/>
            </a:prstGeom>
            <a:ln>
              <a:solidFill>
                <a:srgbClr val="20AAA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Subtítulo 2"/>
          <p:cNvSpPr txBox="1">
            <a:spLocks/>
          </p:cNvSpPr>
          <p:nvPr userDrawn="1"/>
        </p:nvSpPr>
        <p:spPr>
          <a:xfrm>
            <a:off x="5205100" y="1880982"/>
            <a:ext cx="2110716" cy="6117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rPr>
              <a:t>Titular 3</a:t>
            </a:r>
            <a:endParaRPr lang="es-ES" sz="1600" dirty="0">
              <a:solidFill>
                <a:schemeClr val="tx1">
                  <a:lumMod val="75000"/>
                  <a:lumOff val="25000"/>
                </a:schemeClr>
              </a:solidFill>
              <a:latin typeface="Verdana"/>
              <a:cs typeface="Verdana"/>
            </a:endParaRPr>
          </a:p>
        </p:txBody>
      </p:sp>
      <p:pic>
        <p:nvPicPr>
          <p:cNvPr id="21" name="Imagen 20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0291" y="301343"/>
            <a:ext cx="1342020" cy="1022491"/>
          </a:xfrm>
          <a:prstGeom prst="rect">
            <a:avLst/>
          </a:prstGeom>
        </p:spPr>
      </p:pic>
      <p:sp>
        <p:nvSpPr>
          <p:cNvPr id="23" name="Título 1"/>
          <p:cNvSpPr txBox="1">
            <a:spLocks/>
          </p:cNvSpPr>
          <p:nvPr userDrawn="1"/>
        </p:nvSpPr>
        <p:spPr>
          <a:xfrm>
            <a:off x="4645069" y="758053"/>
            <a:ext cx="2927947" cy="6159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ES" sz="2400" dirty="0" smtClean="0">
                <a:solidFill>
                  <a:srgbClr val="000000"/>
                </a:solidFill>
                <a:latin typeface="Verdana"/>
                <a:cs typeface="Verdana"/>
              </a:rPr>
              <a:t>Ficha</a:t>
            </a:r>
            <a:endParaRPr lang="es-ES" sz="2400" dirty="0">
              <a:solidFill>
                <a:srgbClr val="000000"/>
              </a:solidFill>
              <a:latin typeface="Verdana"/>
              <a:cs typeface="Verdana"/>
            </a:endParaRPr>
          </a:p>
        </p:txBody>
      </p:sp>
      <p:cxnSp>
        <p:nvCxnSpPr>
          <p:cNvPr id="25" name="Conector recto 24"/>
          <p:cNvCxnSpPr>
            <a:endCxn id="23" idx="2"/>
          </p:cNvCxnSpPr>
          <p:nvPr userDrawn="1"/>
        </p:nvCxnSpPr>
        <p:spPr>
          <a:xfrm flipH="1">
            <a:off x="6109043" y="1374003"/>
            <a:ext cx="2736507" cy="0"/>
          </a:xfrm>
          <a:prstGeom prst="line">
            <a:avLst/>
          </a:prstGeom>
          <a:ln>
            <a:solidFill>
              <a:srgbClr val="20AAA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6526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1417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942976" y="4331862"/>
            <a:ext cx="60102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Introducción </a:t>
            </a:r>
            <a:r>
              <a:rPr lang="es-ES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al cálculo financiero</a:t>
            </a:r>
          </a:p>
        </p:txBody>
      </p:sp>
    </p:spTree>
    <p:extLst>
      <p:ext uri="{BB962C8B-B14F-4D97-AF65-F5344CB8AC3E}">
        <p14:creationId xmlns:p14="http://schemas.microsoft.com/office/powerpoint/2010/main" val="4239598666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316534" y="1510268"/>
            <a:ext cx="40911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3.3. </a:t>
            </a:r>
            <a:r>
              <a:rPr lang="es-ES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Operaciones de </a:t>
            </a:r>
            <a:r>
              <a:rPr lang="es-E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depósitos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6496050" y="600075"/>
            <a:ext cx="1619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latin typeface="Verdana" pitchFamily="34" charset="0"/>
              </a:rPr>
              <a:t>Unidad 2</a:t>
            </a:r>
            <a:endParaRPr lang="es-ES" sz="2400" dirty="0">
              <a:latin typeface="Verdana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749300" y="2045759"/>
            <a:ext cx="773131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es-E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Para las entidades financieras, este tipo de operaciones se consideran operaciones </a:t>
            </a: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pasivas.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es-ES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En los </a:t>
            </a:r>
            <a:r>
              <a:rPr lang="es-E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depósitos a la vista </a:t>
            </a: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el </a:t>
            </a:r>
            <a:r>
              <a:rPr lang="es-E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cliente </a:t>
            </a: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puede disponer </a:t>
            </a:r>
            <a:r>
              <a:rPr lang="es-E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de su dinero en cualquier momento</a:t>
            </a: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En los </a:t>
            </a:r>
            <a:r>
              <a:rPr lang="es-E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depósitos bancarios a plazo </a:t>
            </a: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fijo </a:t>
            </a:r>
            <a:r>
              <a:rPr lang="es-E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los depositantes (particulares y empresas) se comprometen a no disponer de ese </a:t>
            </a: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dinero; </a:t>
            </a:r>
            <a:r>
              <a:rPr lang="es-E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y las entidades bancarias </a:t>
            </a: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devolverán el capital más los intereses en el plazo pactado.</a:t>
            </a:r>
          </a:p>
        </p:txBody>
      </p:sp>
    </p:spTree>
    <p:extLst>
      <p:ext uri="{BB962C8B-B14F-4D97-AF65-F5344CB8AC3E}">
        <p14:creationId xmlns:p14="http://schemas.microsoft.com/office/powerpoint/2010/main" val="1108213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296544" y="1536700"/>
            <a:ext cx="44791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1. Concepto de cálculo financiero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6496050" y="600075"/>
            <a:ext cx="1619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latin typeface="Verdana" pitchFamily="34" charset="0"/>
              </a:rPr>
              <a:t>Unidad 2</a:t>
            </a:r>
            <a:endParaRPr lang="es-ES" sz="2400" dirty="0">
              <a:latin typeface="Verdana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741680" y="2098378"/>
            <a:ext cx="737362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El </a:t>
            </a:r>
            <a:r>
              <a:rPr lang="es-E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cálculo financiero </a:t>
            </a: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es el </a:t>
            </a:r>
            <a:r>
              <a:rPr lang="es-E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conjunto de operaciones financieras </a:t>
            </a: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que sirven para </a:t>
            </a:r>
            <a:r>
              <a:rPr lang="es-E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determinar el valor de los capitales en distintos </a:t>
            </a: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momentos del </a:t>
            </a:r>
            <a:r>
              <a:rPr lang="es-E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tiempo y poder compararlos</a:t>
            </a: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just"/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Un </a:t>
            </a:r>
            <a:r>
              <a:rPr lang="es-E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bien económico </a:t>
            </a: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se puede </a:t>
            </a:r>
            <a:r>
              <a:rPr lang="es-E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representar mediante tres factores:</a:t>
            </a:r>
            <a:endParaRPr lang="es-ES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810" y="3653865"/>
            <a:ext cx="8183360" cy="136157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496050" y="600075"/>
            <a:ext cx="1619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latin typeface="Verdana" pitchFamily="34" charset="0"/>
              </a:rPr>
              <a:t>Unidad 2</a:t>
            </a:r>
            <a:endParaRPr lang="es-ES" sz="2400" dirty="0">
              <a:latin typeface="Verdana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296544" y="1536700"/>
            <a:ext cx="41120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es-E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Las operaciones financieras</a:t>
            </a:r>
          </a:p>
        </p:txBody>
      </p:sp>
      <p:sp>
        <p:nvSpPr>
          <p:cNvPr id="6" name="5 Rectángulo"/>
          <p:cNvSpPr/>
          <p:nvPr/>
        </p:nvSpPr>
        <p:spPr>
          <a:xfrm>
            <a:off x="749300" y="2000934"/>
            <a:ext cx="7366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Son operaciones financieras aquellas mediante las cuales se realiza un </a:t>
            </a: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intercambio o </a:t>
            </a:r>
            <a:r>
              <a:rPr lang="es-E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sustitución de unos capitales por otros en distintos momentos del tiempo </a:t>
            </a: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aplicando una </a:t>
            </a:r>
            <a:r>
              <a:rPr lang="es-E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ley </a:t>
            </a: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financiera.</a:t>
            </a:r>
          </a:p>
          <a:p>
            <a:pPr algn="just"/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Las variables que intervienen en toda operación financiera son…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850" y="3427880"/>
            <a:ext cx="7708900" cy="18669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496050" y="600075"/>
            <a:ext cx="1619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latin typeface="Verdana" pitchFamily="34" charset="0"/>
              </a:rPr>
              <a:t>Unidad 2</a:t>
            </a:r>
            <a:endParaRPr lang="es-ES" sz="2400" dirty="0">
              <a:latin typeface="Verdana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296544" y="1536700"/>
            <a:ext cx="41120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es-E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Las operaciones financieras</a:t>
            </a:r>
          </a:p>
        </p:txBody>
      </p:sp>
      <p:sp>
        <p:nvSpPr>
          <p:cNvPr id="6" name="5 Rectángulo"/>
          <p:cNvSpPr/>
          <p:nvPr/>
        </p:nvSpPr>
        <p:spPr>
          <a:xfrm>
            <a:off x="749300" y="2170211"/>
            <a:ext cx="7366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Los requisitos básicos para que se dé una operación financiera son: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69094"/>
            <a:ext cx="9144000" cy="220397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15219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303451" y="1511300"/>
            <a:ext cx="61157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2.1</a:t>
            </a:r>
            <a:r>
              <a:rPr lang="es-ES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. Elementos de las operaciones financieras</a:t>
            </a:r>
            <a:endParaRPr lang="es-ES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496050" y="600075"/>
            <a:ext cx="1619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latin typeface="Verdana" pitchFamily="34" charset="0"/>
              </a:rPr>
              <a:t>Unidad 2</a:t>
            </a:r>
            <a:endParaRPr lang="es-ES" sz="2400" dirty="0">
              <a:latin typeface="Verdana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749300" y="2000934"/>
            <a:ext cx="7366000" cy="31290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400"/>
              </a:spcAft>
            </a:pPr>
            <a:r>
              <a:rPr lang="es-E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En una operación financiera, intervienen una serie de elementos</a:t>
            </a: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 marL="285750" indent="-285750" algn="just">
              <a:spcBef>
                <a:spcPts val="400"/>
              </a:spcBef>
              <a:spcAft>
                <a:spcPts val="400"/>
              </a:spcAft>
              <a:buFont typeface="Arial" pitchFamily="34" charset="0"/>
              <a:buChar char="•"/>
            </a:pP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Prestación.</a:t>
            </a:r>
          </a:p>
          <a:p>
            <a:pPr marL="285750" indent="-285750" algn="just">
              <a:spcBef>
                <a:spcPts val="400"/>
              </a:spcBef>
              <a:spcAft>
                <a:spcPts val="400"/>
              </a:spcAft>
              <a:buFont typeface="Arial" pitchFamily="34" charset="0"/>
              <a:buChar char="•"/>
            </a:pP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Contraprestación.</a:t>
            </a:r>
          </a:p>
          <a:p>
            <a:pPr marL="285750" indent="-285750" algn="just">
              <a:spcBef>
                <a:spcPts val="400"/>
              </a:spcBef>
              <a:spcAft>
                <a:spcPts val="400"/>
              </a:spcAft>
              <a:buFont typeface="Arial" pitchFamily="34" charset="0"/>
              <a:buChar char="•"/>
            </a:pP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Acreedor o prestamista.</a:t>
            </a:r>
          </a:p>
          <a:p>
            <a:pPr marL="285750" indent="-285750" algn="just">
              <a:spcBef>
                <a:spcPts val="400"/>
              </a:spcBef>
              <a:spcAft>
                <a:spcPts val="400"/>
              </a:spcAft>
              <a:buFont typeface="Arial" pitchFamily="34" charset="0"/>
              <a:buChar char="•"/>
            </a:pPr>
            <a:r>
              <a:rPr lang="es-E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Deudor o </a:t>
            </a: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prestatario.</a:t>
            </a:r>
          </a:p>
          <a:p>
            <a:pPr marL="285750" indent="-285750" algn="just">
              <a:spcBef>
                <a:spcPts val="400"/>
              </a:spcBef>
              <a:spcAft>
                <a:spcPts val="400"/>
              </a:spcAft>
              <a:buFont typeface="Arial" pitchFamily="34" charset="0"/>
              <a:buChar char="•"/>
            </a:pPr>
            <a:r>
              <a:rPr lang="es-E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Origen de la </a:t>
            </a: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operación.</a:t>
            </a:r>
          </a:p>
          <a:p>
            <a:pPr marL="285750" indent="-285750" algn="just">
              <a:spcBef>
                <a:spcPts val="400"/>
              </a:spcBef>
              <a:spcAft>
                <a:spcPts val="400"/>
              </a:spcAft>
              <a:buFont typeface="Arial" pitchFamily="34" charset="0"/>
              <a:buChar char="•"/>
            </a:pPr>
            <a:r>
              <a:rPr lang="es-E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Fin de la </a:t>
            </a: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operación.</a:t>
            </a:r>
          </a:p>
          <a:p>
            <a:pPr marL="285750" indent="-285750" algn="just">
              <a:spcBef>
                <a:spcPts val="400"/>
              </a:spcBef>
              <a:spcAft>
                <a:spcPts val="400"/>
              </a:spcAft>
              <a:buFont typeface="Arial" pitchFamily="34" charset="0"/>
              <a:buChar char="•"/>
            </a:pPr>
            <a:r>
              <a:rPr lang="es-E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Duración de la operación </a:t>
            </a: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financiera.</a:t>
            </a:r>
          </a:p>
          <a:p>
            <a:pPr marL="285750" indent="-285750" algn="just">
              <a:spcBef>
                <a:spcPts val="400"/>
              </a:spcBef>
              <a:spcAft>
                <a:spcPts val="400"/>
              </a:spcAft>
              <a:buFont typeface="Arial" pitchFamily="34" charset="0"/>
              <a:buChar char="•"/>
            </a:pPr>
            <a:r>
              <a:rPr lang="es-E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Ley financiera que se utiliza en la </a:t>
            </a: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operación.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303451" y="1511300"/>
            <a:ext cx="63818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2.2</a:t>
            </a:r>
            <a:r>
              <a:rPr lang="es-ES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. Clasificación de las operaciones financieras</a:t>
            </a:r>
            <a:endParaRPr lang="es-ES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496050" y="600075"/>
            <a:ext cx="1619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latin typeface="Verdana" pitchFamily="34" charset="0"/>
              </a:rPr>
              <a:t>Unidad 2</a:t>
            </a:r>
            <a:endParaRPr lang="es-ES" sz="2400" dirty="0">
              <a:latin typeface="Verdana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749300" y="2108511"/>
            <a:ext cx="7366000" cy="19800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400"/>
              </a:spcAft>
            </a:pPr>
            <a:r>
              <a:rPr lang="es-E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Las operaciones financieras pueden </a:t>
            </a: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clasificarse en función de:</a:t>
            </a:r>
          </a:p>
          <a:p>
            <a:pPr marL="285750" indent="-285750" algn="just">
              <a:spcBef>
                <a:spcPts val="400"/>
              </a:spcBef>
              <a:spcAft>
                <a:spcPts val="400"/>
              </a:spcAft>
              <a:buFont typeface="Arial" pitchFamily="34" charset="0"/>
              <a:buChar char="•"/>
            </a:pP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</a:t>
            </a:r>
            <a:r>
              <a:rPr lang="es-E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aplicación de la ley </a:t>
            </a: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financiera.</a:t>
            </a:r>
          </a:p>
          <a:p>
            <a:pPr marL="285750" indent="-285750" algn="just">
              <a:spcBef>
                <a:spcPts val="400"/>
              </a:spcBef>
              <a:spcAft>
                <a:spcPts val="400"/>
              </a:spcAft>
              <a:buFont typeface="Arial" pitchFamily="34" charset="0"/>
              <a:buChar char="•"/>
            </a:pP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</a:t>
            </a:r>
            <a:r>
              <a:rPr lang="es-E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duración de la </a:t>
            </a: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operación.</a:t>
            </a:r>
          </a:p>
          <a:p>
            <a:pPr marL="285750" indent="-285750" algn="just">
              <a:spcBef>
                <a:spcPts val="400"/>
              </a:spcBef>
              <a:spcAft>
                <a:spcPts val="400"/>
              </a:spcAft>
              <a:buFont typeface="Arial" pitchFamily="34" charset="0"/>
              <a:buChar char="•"/>
            </a:pP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El grado </a:t>
            </a:r>
            <a:r>
              <a:rPr lang="es-E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de conocimiento de los componentes de los capitales </a:t>
            </a: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financieros.</a:t>
            </a:r>
          </a:p>
          <a:p>
            <a:pPr marL="285750" indent="-285750" algn="just">
              <a:spcBef>
                <a:spcPts val="400"/>
              </a:spcBef>
              <a:spcAft>
                <a:spcPts val="400"/>
              </a:spcAft>
              <a:buFont typeface="Arial" pitchFamily="34" charset="0"/>
              <a:buChar char="•"/>
            </a:pPr>
            <a:r>
              <a:rPr lang="es-E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El número de capitales que componen la </a:t>
            </a: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operación.</a:t>
            </a:r>
          </a:p>
        </p:txBody>
      </p:sp>
    </p:spTree>
    <p:extLst>
      <p:ext uri="{BB962C8B-B14F-4D97-AF65-F5344CB8AC3E}">
        <p14:creationId xmlns:p14="http://schemas.microsoft.com/office/powerpoint/2010/main" val="1051934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303451" y="1511300"/>
            <a:ext cx="68387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es-ES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. Cálculo financiero en las operaciones financieras</a:t>
            </a:r>
            <a:endParaRPr lang="es-ES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496050" y="600075"/>
            <a:ext cx="1619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latin typeface="Verdana" pitchFamily="34" charset="0"/>
              </a:rPr>
              <a:t>Unidad 2</a:t>
            </a:r>
            <a:endParaRPr lang="es-ES" sz="2400" dirty="0">
              <a:latin typeface="Verdana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749300" y="2000934"/>
            <a:ext cx="7366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En el cálculo financiero hay dos operaciones básicas que son capitalizar y actualizar</a:t>
            </a: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just"/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s-E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Según la ley financiera que se use, las operaciones financieras pueden ser:</a:t>
            </a:r>
            <a:endParaRPr lang="es-ES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149" y="3460237"/>
            <a:ext cx="4112798" cy="256373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2817" y="3460237"/>
            <a:ext cx="4119562" cy="256373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4447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6201" y="3818774"/>
            <a:ext cx="3597510" cy="231905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1316534" y="1510268"/>
            <a:ext cx="72715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3.1</a:t>
            </a:r>
            <a:r>
              <a:rPr lang="es-ES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. Operaciones de capitalización simple y compuesta</a:t>
            </a:r>
            <a:endParaRPr lang="es-ES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496050" y="600075"/>
            <a:ext cx="1619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latin typeface="Verdana" pitchFamily="34" charset="0"/>
              </a:rPr>
              <a:t>Unidad 2</a:t>
            </a:r>
            <a:endParaRPr lang="es-ES" sz="2400" dirty="0">
              <a:latin typeface="Verdana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749300" y="2045759"/>
            <a:ext cx="77313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La ley financiera de capitalización simple es aquella mediante la cual los intereses </a:t>
            </a: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 cada </a:t>
            </a:r>
            <a:r>
              <a:rPr lang="es-E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periodo se calculan siempre sobre el capital inicial.</a:t>
            </a:r>
            <a:endParaRPr lang="es-ES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749300" y="2809827"/>
            <a:ext cx="773131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La ley financiera de capitalización compuesta es aquella en la cual los </a:t>
            </a: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intereses son </a:t>
            </a:r>
            <a:r>
              <a:rPr lang="es-E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productivos, es decir, se van acumulando al capital para producir </a:t>
            </a: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nuevos intereses.</a:t>
            </a:r>
          </a:p>
          <a:p>
            <a:pPr algn="just"/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Su </a:t>
            </a: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representación gráfica </a:t>
            </a: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es: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6537" y="3861641"/>
            <a:ext cx="4616263" cy="250753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1316534" y="1510268"/>
            <a:ext cx="65886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3.2</a:t>
            </a:r>
            <a:r>
              <a:rPr lang="es-ES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. Operaciones de descuento o de actualización</a:t>
            </a:r>
            <a:endParaRPr lang="es-ES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496050" y="600075"/>
            <a:ext cx="1619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latin typeface="Verdana" pitchFamily="34" charset="0"/>
              </a:rPr>
              <a:t>Unidad 2</a:t>
            </a:r>
            <a:endParaRPr lang="es-ES" sz="2400" dirty="0">
              <a:latin typeface="Verdana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749300" y="2045759"/>
            <a:ext cx="773131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A la operación de calcular el valor actual de un valor futuro se le llama «actualizar</a:t>
            </a: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».</a:t>
            </a:r>
          </a:p>
          <a:p>
            <a:pPr algn="just"/>
            <a:endParaRPr lang="es-ES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El descuento es </a:t>
            </a:r>
            <a:r>
              <a:rPr lang="es-E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el valor resultante de hacer efectivo un capital en un momento anterior a su vencimiento</a:t>
            </a: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just"/>
            <a:endParaRPr lang="es-ES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</a:t>
            </a:r>
            <a:r>
              <a:rPr lang="es-E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representación gráfica de las operaciones de descuento es</a:t>
            </a: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  <a:endParaRPr lang="es-E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6628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1426</TotalTime>
  <Words>461</Words>
  <Application>Microsoft Office PowerPoint</Application>
  <PresentationFormat>Presentación en pantalla (4:3)</PresentationFormat>
  <Paragraphs>57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micasa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David perez lopez</dc:creator>
  <cp:lastModifiedBy>Ariadna Alles</cp:lastModifiedBy>
  <cp:revision>96</cp:revision>
  <dcterms:created xsi:type="dcterms:W3CDTF">2014-11-24T08:34:51Z</dcterms:created>
  <dcterms:modified xsi:type="dcterms:W3CDTF">2017-04-28T10:38:47Z</dcterms:modified>
</cp:coreProperties>
</file>